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15"/>
  </p:notesMasterIdLst>
  <p:handoutMasterIdLst>
    <p:handoutMasterId r:id="rId16"/>
  </p:handoutMasterIdLst>
  <p:sldIdLst>
    <p:sldId id="1524" r:id="rId5"/>
    <p:sldId id="1525" r:id="rId6"/>
    <p:sldId id="1533" r:id="rId7"/>
    <p:sldId id="1531" r:id="rId8"/>
    <p:sldId id="1528" r:id="rId9"/>
    <p:sldId id="1532" r:id="rId10"/>
    <p:sldId id="1529" r:id="rId11"/>
    <p:sldId id="1526" r:id="rId12"/>
    <p:sldId id="1530" r:id="rId13"/>
    <p:sldId id="1523" r:id="rId14"/>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 id="{BF418B36-1D3A-4875-B8F3-DE0D0EC702E6}">
          <p14:sldIdLst>
            <p14:sldId id="1524"/>
            <p14:sldId id="1525"/>
            <p14:sldId id="1533"/>
            <p14:sldId id="1531"/>
            <p14:sldId id="1528"/>
            <p14:sldId id="1532"/>
            <p14:sldId id="1529"/>
            <p14:sldId id="1526"/>
            <p14:sldId id="1530"/>
            <p14:sldId id="15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00B294"/>
    <a:srgbClr val="008272"/>
    <a:srgbClr val="0078D7"/>
    <a:srgbClr val="107C10"/>
    <a:srgbClr val="004B1C"/>
    <a:srgbClr val="004B50"/>
    <a:srgbClr val="4B2575"/>
    <a:srgbClr val="32145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21" autoAdjust="0"/>
    <p:restoredTop sz="85820" autoAdjust="0"/>
  </p:normalViewPr>
  <p:slideViewPr>
    <p:cSldViewPr>
      <p:cViewPr varScale="1">
        <p:scale>
          <a:sx n="88" d="100"/>
          <a:sy n="88" d="100"/>
        </p:scale>
        <p:origin x="1776" y="84"/>
      </p:cViewPr>
      <p:guideLst/>
    </p:cSldViewPr>
  </p:slideViewPr>
  <p:outlineViewPr>
    <p:cViewPr>
      <p:scale>
        <a:sx n="33" d="100"/>
        <a:sy n="33" d="100"/>
      </p:scale>
      <p:origin x="0" y="-4410"/>
    </p:cViewPr>
  </p:outlineViewPr>
  <p:notesTextViewPr>
    <p:cViewPr>
      <p:scale>
        <a:sx n="3" d="2"/>
        <a:sy n="3" d="2"/>
      </p:scale>
      <p:origin x="0" y="0"/>
    </p:cViewPr>
  </p:notesTextViewPr>
  <p:sorterViewPr>
    <p:cViewPr>
      <p:scale>
        <a:sx n="75" d="100"/>
        <a:sy n="75" d="100"/>
      </p:scale>
      <p:origin x="0" y="-8940"/>
    </p:cViewPr>
  </p:sorterViewPr>
  <p:notesViewPr>
    <p:cSldViewPr showGuides="1">
      <p:cViewPr>
        <p:scale>
          <a:sx n="200" d="100"/>
          <a:sy n="200" d="100"/>
        </p:scale>
        <p:origin x="522" y="-6756"/>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sa Juvonen" userId="c7243be1-99a3-4752-ab2a-0cf698cf8236" providerId="ADAL" clId="{C50C74D2-4A11-482D-8D82-E85A3164ADB9}"/>
    <pc:docChg chg="undo custSel addSld delSld modSld sldOrd modMainMaster modSection">
      <pc:chgData name="Vesa Juvonen" userId="c7243be1-99a3-4752-ab2a-0cf698cf8236" providerId="ADAL" clId="{C50C74D2-4A11-482D-8D82-E85A3164ADB9}" dt="2017-06-08T08:54:33.636" v="2456" actId="20577"/>
      <pc:docMkLst>
        <pc:docMk/>
      </pc:docMkLst>
      <pc:sldChg chg="addSp delSp modSp">
        <pc:chgData name="Vesa Juvonen" userId="c7243be1-99a3-4752-ab2a-0cf698cf8236" providerId="ADAL" clId="{C50C74D2-4A11-482D-8D82-E85A3164ADB9}" dt="2017-06-08T07:16:20.463" v="93" actId="14100"/>
        <pc:sldMkLst>
          <pc:docMk/>
          <pc:sldMk cId="766983143" sldId="1524"/>
        </pc:sldMkLst>
        <pc:spChg chg="add del mod">
          <ac:chgData name="Vesa Juvonen" userId="c7243be1-99a3-4752-ab2a-0cf698cf8236" providerId="ADAL" clId="{C50C74D2-4A11-482D-8D82-E85A3164ADB9}" dt="2017-06-08T07:15:39.958" v="10"/>
          <ac:spMkLst>
            <pc:docMk/>
            <pc:sldMk cId="766983143" sldId="1524"/>
            <ac:spMk id="2" creationId="{2C0EE98A-E5F0-4DF3-BE91-9D2285ED0538}"/>
          </ac:spMkLst>
        </pc:spChg>
        <pc:spChg chg="add del mod">
          <ac:chgData name="Vesa Juvonen" userId="c7243be1-99a3-4752-ab2a-0cf698cf8236" providerId="ADAL" clId="{C50C74D2-4A11-482D-8D82-E85A3164ADB9}" dt="2017-06-08T07:15:39.958" v="10"/>
          <ac:spMkLst>
            <pc:docMk/>
            <pc:sldMk cId="766983143" sldId="1524"/>
            <ac:spMk id="3" creationId="{1BD79972-1057-44D2-B744-45C611704AED}"/>
          </ac:spMkLst>
        </pc:spChg>
        <pc:spChg chg="mod">
          <ac:chgData name="Vesa Juvonen" userId="c7243be1-99a3-4752-ab2a-0cf698cf8236" providerId="ADAL" clId="{C50C74D2-4A11-482D-8D82-E85A3164ADB9}" dt="2017-06-08T07:16:20.463" v="93" actId="14100"/>
          <ac:spMkLst>
            <pc:docMk/>
            <pc:sldMk cId="766983143" sldId="1524"/>
            <ac:spMk id="4" creationId="{00000000-0000-0000-0000-000000000000}"/>
          </ac:spMkLst>
        </pc:spChg>
        <pc:spChg chg="add mod">
          <ac:chgData name="Vesa Juvonen" userId="c7243be1-99a3-4752-ab2a-0cf698cf8236" providerId="ADAL" clId="{C50C74D2-4A11-482D-8D82-E85A3164ADB9}" dt="2017-06-08T07:16:07.112" v="45" actId="20577"/>
          <ac:spMkLst>
            <pc:docMk/>
            <pc:sldMk cId="766983143" sldId="1524"/>
            <ac:spMk id="5" creationId="{A7618667-1A06-4CDF-9490-59FA77DDCB31}"/>
          </ac:spMkLst>
        </pc:spChg>
        <pc:spChg chg="mod">
          <ac:chgData name="Vesa Juvonen" userId="c7243be1-99a3-4752-ab2a-0cf698cf8236" providerId="ADAL" clId="{C50C74D2-4A11-482D-8D82-E85A3164ADB9}" dt="2017-06-08T07:15:37.885" v="9"/>
          <ac:spMkLst>
            <pc:docMk/>
            <pc:sldMk cId="766983143" sldId="1524"/>
            <ac:spMk id="6" creationId="{00000000-0000-0000-0000-000000000000}"/>
          </ac:spMkLst>
        </pc:spChg>
      </pc:sldChg>
      <pc:sldChg chg="addSp delSp modSp add delAnim">
        <pc:chgData name="Vesa Juvonen" userId="c7243be1-99a3-4752-ab2a-0cf698cf8236" providerId="ADAL" clId="{C50C74D2-4A11-482D-8D82-E85A3164ADB9}" dt="2017-06-08T08:48:53.750" v="2378" actId="20577"/>
        <pc:sldMkLst>
          <pc:docMk/>
          <pc:sldMk cId="2830222541" sldId="1525"/>
        </pc:sldMkLst>
        <pc:spChg chg="mod">
          <ac:chgData name="Vesa Juvonen" userId="c7243be1-99a3-4752-ab2a-0cf698cf8236" providerId="ADAL" clId="{C50C74D2-4A11-482D-8D82-E85A3164ADB9}" dt="2017-06-08T08:48:15.793" v="2298" actId="20577"/>
          <ac:spMkLst>
            <pc:docMk/>
            <pc:sldMk cId="2830222541" sldId="1525"/>
            <ac:spMk id="5" creationId="{618D148D-1D6F-46E6-9A0E-E141EF3D1E75}"/>
          </ac:spMkLst>
        </pc:spChg>
        <pc:spChg chg="mod">
          <ac:chgData name="Vesa Juvonen" userId="c7243be1-99a3-4752-ab2a-0cf698cf8236" providerId="ADAL" clId="{C50C74D2-4A11-482D-8D82-E85A3164ADB9}" dt="2017-06-08T07:58:21.169" v="110" actId="404"/>
          <ac:spMkLst>
            <pc:docMk/>
            <pc:sldMk cId="2830222541" sldId="1525"/>
            <ac:spMk id="6" creationId="{E575CC4B-EE78-49B6-984E-5E4B8F46BDDC}"/>
          </ac:spMkLst>
        </pc:spChg>
        <pc:spChg chg="mod">
          <ac:chgData name="Vesa Juvonen" userId="c7243be1-99a3-4752-ab2a-0cf698cf8236" providerId="ADAL" clId="{C50C74D2-4A11-482D-8D82-E85A3164ADB9}" dt="2017-06-08T08:48:53.750" v="2378" actId="20577"/>
          <ac:spMkLst>
            <pc:docMk/>
            <pc:sldMk cId="2830222541" sldId="1525"/>
            <ac:spMk id="8" creationId="{EDAC5124-4E0B-4A35-B269-436E67AAF07F}"/>
          </ac:spMkLst>
        </pc:spChg>
        <pc:spChg chg="mod">
          <ac:chgData name="Vesa Juvonen" userId="c7243be1-99a3-4752-ab2a-0cf698cf8236" providerId="ADAL" clId="{C50C74D2-4A11-482D-8D82-E85A3164ADB9}" dt="2017-06-08T07:58:21.169" v="110" actId="404"/>
          <ac:spMkLst>
            <pc:docMk/>
            <pc:sldMk cId="2830222541" sldId="1525"/>
            <ac:spMk id="9" creationId="{08246FA6-6A92-4A2A-B38F-7C5011CF62B1}"/>
          </ac:spMkLst>
        </pc:spChg>
        <pc:spChg chg="mod">
          <ac:chgData name="Vesa Juvonen" userId="c7243be1-99a3-4752-ab2a-0cf698cf8236" providerId="ADAL" clId="{C50C74D2-4A11-482D-8D82-E85A3164ADB9}" dt="2017-06-08T08:48:44.090" v="2349" actId="20577"/>
          <ac:spMkLst>
            <pc:docMk/>
            <pc:sldMk cId="2830222541" sldId="1525"/>
            <ac:spMk id="11" creationId="{462A6D36-FFED-41A5-9621-7562E358A9F4}"/>
          </ac:spMkLst>
        </pc:spChg>
        <pc:spChg chg="mod">
          <ac:chgData name="Vesa Juvonen" userId="c7243be1-99a3-4752-ab2a-0cf698cf8236" providerId="ADAL" clId="{C50C74D2-4A11-482D-8D82-E85A3164ADB9}" dt="2017-06-08T07:58:21.169" v="110" actId="404"/>
          <ac:spMkLst>
            <pc:docMk/>
            <pc:sldMk cId="2830222541" sldId="1525"/>
            <ac:spMk id="12" creationId="{BFF6804F-45DA-4378-80A2-B26CB2728913}"/>
          </ac:spMkLst>
        </pc:spChg>
        <pc:spChg chg="del mod">
          <ac:chgData name="Vesa Juvonen" userId="c7243be1-99a3-4752-ab2a-0cf698cf8236" providerId="ADAL" clId="{C50C74D2-4A11-482D-8D82-E85A3164ADB9}" dt="2017-06-08T08:00:16.277" v="144" actId="478"/>
          <ac:spMkLst>
            <pc:docMk/>
            <pc:sldMk cId="2830222541" sldId="1525"/>
            <ac:spMk id="13" creationId="{9862AC2C-91FC-498B-AC16-43207D8A75CD}"/>
          </ac:spMkLst>
        </pc:spChg>
        <pc:grpChg chg="mod">
          <ac:chgData name="Vesa Juvonen" userId="c7243be1-99a3-4752-ab2a-0cf698cf8236" providerId="ADAL" clId="{C50C74D2-4A11-482D-8D82-E85A3164ADB9}" dt="2017-06-08T07:58:33.975" v="112" actId="1076"/>
          <ac:grpSpMkLst>
            <pc:docMk/>
            <pc:sldMk cId="2830222541" sldId="1525"/>
            <ac:grpSpMk id="4" creationId="{6E781B41-60FB-4DF7-96FE-5ED4260CD449}"/>
          </ac:grpSpMkLst>
        </pc:grpChg>
        <pc:grpChg chg="mod">
          <ac:chgData name="Vesa Juvonen" userId="c7243be1-99a3-4752-ab2a-0cf698cf8236" providerId="ADAL" clId="{C50C74D2-4A11-482D-8D82-E85A3164ADB9}" dt="2017-06-08T07:58:33.975" v="112" actId="1076"/>
          <ac:grpSpMkLst>
            <pc:docMk/>
            <pc:sldMk cId="2830222541" sldId="1525"/>
            <ac:grpSpMk id="7" creationId="{E464E0DB-5EAD-43B8-BBA2-A92318B4A0C1}"/>
          </ac:grpSpMkLst>
        </pc:grpChg>
        <pc:grpChg chg="mod">
          <ac:chgData name="Vesa Juvonen" userId="c7243be1-99a3-4752-ab2a-0cf698cf8236" providerId="ADAL" clId="{C50C74D2-4A11-482D-8D82-E85A3164ADB9}" dt="2017-06-08T07:58:33.975" v="112" actId="1076"/>
          <ac:grpSpMkLst>
            <pc:docMk/>
            <pc:sldMk cId="2830222541" sldId="1525"/>
            <ac:grpSpMk id="10" creationId="{61BF50DF-0927-47DA-BF53-344EA504B63D}"/>
          </ac:grpSpMkLst>
        </pc:grpChg>
        <pc:picChg chg="add del">
          <ac:chgData name="Vesa Juvonen" userId="c7243be1-99a3-4752-ab2a-0cf698cf8236" providerId="ADAL" clId="{C50C74D2-4A11-482D-8D82-E85A3164ADB9}" dt="2017-06-08T07:59:01.786" v="114"/>
          <ac:picMkLst>
            <pc:docMk/>
            <pc:sldMk cId="2830222541" sldId="1525"/>
            <ac:picMk id="2" creationId="{71869165-69BC-4CF6-AEA9-FC3E3D715631}"/>
          </ac:picMkLst>
        </pc:picChg>
        <pc:picChg chg="add mod">
          <ac:chgData name="Vesa Juvonen" userId="c7243be1-99a3-4752-ab2a-0cf698cf8236" providerId="ADAL" clId="{C50C74D2-4A11-482D-8D82-E85A3164ADB9}" dt="2017-06-08T08:00:03.522" v="143" actId="1076"/>
          <ac:picMkLst>
            <pc:docMk/>
            <pc:sldMk cId="2830222541" sldId="1525"/>
            <ac:picMk id="14" creationId="{6350F2E2-7AA6-4D26-9749-16697F381D6C}"/>
          </ac:picMkLst>
        </pc:picChg>
      </pc:sldChg>
      <pc:sldChg chg="addSp delSp modSp add modTransition">
        <pc:chgData name="Vesa Juvonen" userId="c7243be1-99a3-4752-ab2a-0cf698cf8236" providerId="ADAL" clId="{C50C74D2-4A11-482D-8D82-E85A3164ADB9}" dt="2017-06-08T08:12:38.639" v="236" actId="20577"/>
        <pc:sldMkLst>
          <pc:docMk/>
          <pc:sldMk cId="3826934545" sldId="1526"/>
        </pc:sldMkLst>
        <pc:spChg chg="del">
          <ac:chgData name="Vesa Juvonen" userId="c7243be1-99a3-4752-ab2a-0cf698cf8236" providerId="ADAL" clId="{C50C74D2-4A11-482D-8D82-E85A3164ADB9}" dt="2017-06-08T08:11:56.018" v="146"/>
          <ac:spMkLst>
            <pc:docMk/>
            <pc:sldMk cId="3826934545" sldId="1526"/>
            <ac:spMk id="2" creationId="{86B5705D-D933-44FA-8BE2-AAD1E0564B32}"/>
          </ac:spMkLst>
        </pc:spChg>
        <pc:spChg chg="add mod">
          <ac:chgData name="Vesa Juvonen" userId="c7243be1-99a3-4752-ab2a-0cf698cf8236" providerId="ADAL" clId="{C50C74D2-4A11-482D-8D82-E85A3164ADB9}" dt="2017-06-08T08:11:57.726" v="150" actId="20577"/>
          <ac:spMkLst>
            <pc:docMk/>
            <pc:sldMk cId="3826934545" sldId="1526"/>
            <ac:spMk id="3" creationId="{F6CC37CC-5921-4E7D-A741-BEA654BFAC3F}"/>
          </ac:spMkLst>
        </pc:spChg>
        <pc:spChg chg="add mod">
          <ac:chgData name="Vesa Juvonen" userId="c7243be1-99a3-4752-ab2a-0cf698cf8236" providerId="ADAL" clId="{C50C74D2-4A11-482D-8D82-E85A3164ADB9}" dt="2017-06-08T08:12:38.639" v="236" actId="20577"/>
          <ac:spMkLst>
            <pc:docMk/>
            <pc:sldMk cId="3826934545" sldId="1526"/>
            <ac:spMk id="4" creationId="{64A5A9AB-E175-4835-AFC7-B20832C15E31}"/>
          </ac:spMkLst>
        </pc:spChg>
      </pc:sldChg>
      <pc:sldChg chg="add del">
        <pc:chgData name="Vesa Juvonen" userId="c7243be1-99a3-4752-ab2a-0cf698cf8236" providerId="ADAL" clId="{C50C74D2-4A11-482D-8D82-E85A3164ADB9}" dt="2017-06-08T08:13:32.196" v="347" actId="2696"/>
        <pc:sldMkLst>
          <pc:docMk/>
          <pc:sldMk cId="2976700906" sldId="1527"/>
        </pc:sldMkLst>
      </pc:sldChg>
      <pc:sldChg chg="addSp delSp modSp add ord delAnim modAnim">
        <pc:chgData name="Vesa Juvonen" userId="c7243be1-99a3-4752-ab2a-0cf698cf8236" providerId="ADAL" clId="{C50C74D2-4A11-482D-8D82-E85A3164ADB9}" dt="2017-06-08T08:50:33.641" v="2379" actId="20577"/>
        <pc:sldMkLst>
          <pc:docMk/>
          <pc:sldMk cId="1538426404" sldId="1528"/>
        </pc:sldMkLst>
        <pc:spChg chg="mod">
          <ac:chgData name="Vesa Juvonen" userId="c7243be1-99a3-4752-ab2a-0cf698cf8236" providerId="ADAL" clId="{C50C74D2-4A11-482D-8D82-E85A3164ADB9}" dt="2017-06-08T08:35:36.753" v="1751" actId="20577"/>
          <ac:spMkLst>
            <pc:docMk/>
            <pc:sldMk cId="1538426404" sldId="1528"/>
            <ac:spMk id="2" creationId="{6D9A5446-AB0B-4CF3-AFAD-FCD9CB02FD7B}"/>
          </ac:spMkLst>
        </pc:spChg>
        <pc:spChg chg="mod">
          <ac:chgData name="Vesa Juvonen" userId="c7243be1-99a3-4752-ab2a-0cf698cf8236" providerId="ADAL" clId="{C50C74D2-4A11-482D-8D82-E85A3164ADB9}" dt="2017-06-08T08:50:33.641" v="2379" actId="20577"/>
          <ac:spMkLst>
            <pc:docMk/>
            <pc:sldMk cId="1538426404" sldId="1528"/>
            <ac:spMk id="14" creationId="{5930E384-9728-4642-92AC-1EAF51D3F718}"/>
          </ac:spMkLst>
        </pc:spChg>
        <pc:spChg chg="mod">
          <ac:chgData name="Vesa Juvonen" userId="c7243be1-99a3-4752-ab2a-0cf698cf8236" providerId="ADAL" clId="{C50C74D2-4A11-482D-8D82-E85A3164ADB9}" dt="2017-06-08T08:37:18.167" v="1937" actId="20577"/>
          <ac:spMkLst>
            <pc:docMk/>
            <pc:sldMk cId="1538426404" sldId="1528"/>
            <ac:spMk id="17" creationId="{39A718BB-1D98-42A6-84D9-512C069CC25B}"/>
          </ac:spMkLst>
        </pc:spChg>
        <pc:spChg chg="mod">
          <ac:chgData name="Vesa Juvonen" userId="c7243be1-99a3-4752-ab2a-0cf698cf8236" providerId="ADAL" clId="{C50C74D2-4A11-482D-8D82-E85A3164ADB9}" dt="2017-06-08T08:37:50.231" v="2015" actId="20577"/>
          <ac:spMkLst>
            <pc:docMk/>
            <pc:sldMk cId="1538426404" sldId="1528"/>
            <ac:spMk id="20" creationId="{83D70EAB-067B-4A41-8425-82923E4FBFDB}"/>
          </ac:spMkLst>
        </pc:spChg>
        <pc:spChg chg="add mod">
          <ac:chgData name="Vesa Juvonen" userId="c7243be1-99a3-4752-ab2a-0cf698cf8236" providerId="ADAL" clId="{C50C74D2-4A11-482D-8D82-E85A3164ADB9}" dt="2017-06-08T08:36:58.486" v="1887" actId="20577"/>
          <ac:spMkLst>
            <pc:docMk/>
            <pc:sldMk cId="1538426404" sldId="1528"/>
            <ac:spMk id="22" creationId="{048DCB91-C829-4A9C-A8BA-C9A3879A6C8D}"/>
          </ac:spMkLst>
        </pc:spChg>
        <pc:grpChg chg="add del">
          <ac:chgData name="Vesa Juvonen" userId="c7243be1-99a3-4752-ab2a-0cf698cf8236" providerId="ADAL" clId="{C50C74D2-4A11-482D-8D82-E85A3164ADB9}" dt="2017-06-08T08:35:55.581" v="1754" actId="478"/>
          <ac:grpSpMkLst>
            <pc:docMk/>
            <pc:sldMk cId="1538426404" sldId="1528"/>
            <ac:grpSpMk id="3" creationId="{F633AA44-F0D2-4A8D-A2FF-AF5AC5D80448}"/>
          </ac:grpSpMkLst>
        </pc:grpChg>
        <pc:grpChg chg="add del">
          <ac:chgData name="Vesa Juvonen" userId="c7243be1-99a3-4752-ab2a-0cf698cf8236" providerId="ADAL" clId="{C50C74D2-4A11-482D-8D82-E85A3164ADB9}" dt="2017-06-08T08:35:55.581" v="1754" actId="478"/>
          <ac:grpSpMkLst>
            <pc:docMk/>
            <pc:sldMk cId="1538426404" sldId="1528"/>
            <ac:grpSpMk id="6" creationId="{D07EBF50-F83F-4427-AA45-4C0444F0AAF7}"/>
          </ac:grpSpMkLst>
        </pc:grpChg>
        <pc:grpChg chg="add del">
          <ac:chgData name="Vesa Juvonen" userId="c7243be1-99a3-4752-ab2a-0cf698cf8236" providerId="ADAL" clId="{C50C74D2-4A11-482D-8D82-E85A3164ADB9}" dt="2017-06-08T08:35:55.581" v="1754" actId="478"/>
          <ac:grpSpMkLst>
            <pc:docMk/>
            <pc:sldMk cId="1538426404" sldId="1528"/>
            <ac:grpSpMk id="9" creationId="{8D1FE81D-4EBD-4C4D-8139-BE3C164F870D}"/>
          </ac:grpSpMkLst>
        </pc:grpChg>
        <pc:grpChg chg="add">
          <ac:chgData name="Vesa Juvonen" userId="c7243be1-99a3-4752-ab2a-0cf698cf8236" providerId="ADAL" clId="{C50C74D2-4A11-482D-8D82-E85A3164ADB9}" dt="2017-06-08T08:35:56.152" v="1755"/>
          <ac:grpSpMkLst>
            <pc:docMk/>
            <pc:sldMk cId="1538426404" sldId="1528"/>
            <ac:grpSpMk id="13" creationId="{64C4B95A-23BC-4007-BC64-831E8B0E299D}"/>
          </ac:grpSpMkLst>
        </pc:grpChg>
        <pc:grpChg chg="add">
          <ac:chgData name="Vesa Juvonen" userId="c7243be1-99a3-4752-ab2a-0cf698cf8236" providerId="ADAL" clId="{C50C74D2-4A11-482D-8D82-E85A3164ADB9}" dt="2017-06-08T08:35:56.152" v="1755"/>
          <ac:grpSpMkLst>
            <pc:docMk/>
            <pc:sldMk cId="1538426404" sldId="1528"/>
            <ac:grpSpMk id="16" creationId="{F0E6AD56-0B2C-41F2-884D-E441C5F4C87C}"/>
          </ac:grpSpMkLst>
        </pc:grpChg>
        <pc:grpChg chg="add">
          <ac:chgData name="Vesa Juvonen" userId="c7243be1-99a3-4752-ab2a-0cf698cf8236" providerId="ADAL" clId="{C50C74D2-4A11-482D-8D82-E85A3164ADB9}" dt="2017-06-08T08:35:56.152" v="1755"/>
          <ac:grpSpMkLst>
            <pc:docMk/>
            <pc:sldMk cId="1538426404" sldId="1528"/>
            <ac:grpSpMk id="19" creationId="{7394BC7D-8B10-40B6-8E31-07F19C3C966A}"/>
          </ac:grpSpMkLst>
        </pc:grpChg>
        <pc:picChg chg="add mod">
          <ac:chgData name="Vesa Juvonen" userId="c7243be1-99a3-4752-ab2a-0cf698cf8236" providerId="ADAL" clId="{C50C74D2-4A11-482D-8D82-E85A3164ADB9}" dt="2017-06-08T08:35:46.708" v="1753" actId="1076"/>
          <ac:picMkLst>
            <pc:docMk/>
            <pc:sldMk cId="1538426404" sldId="1528"/>
            <ac:picMk id="12" creationId="{977155B5-6603-4F81-A18C-67EA71C7D5CE}"/>
          </ac:picMkLst>
        </pc:picChg>
      </pc:sldChg>
      <pc:sldChg chg="addSp delSp modSp add ord">
        <pc:chgData name="Vesa Juvonen" userId="c7243be1-99a3-4752-ab2a-0cf698cf8236" providerId="ADAL" clId="{C50C74D2-4A11-482D-8D82-E85A3164ADB9}" dt="2017-06-08T08:53:14.183" v="2424" actId="1076"/>
        <pc:sldMkLst>
          <pc:docMk/>
          <pc:sldMk cId="4179289430" sldId="1529"/>
        </pc:sldMkLst>
        <pc:spChg chg="mod">
          <ac:chgData name="Vesa Juvonen" userId="c7243be1-99a3-4752-ab2a-0cf698cf8236" providerId="ADAL" clId="{C50C74D2-4A11-482D-8D82-E85A3164ADB9}" dt="2017-06-08T08:13:25.868" v="346" actId="20577"/>
          <ac:spMkLst>
            <pc:docMk/>
            <pc:sldMk cId="4179289430" sldId="1529"/>
            <ac:spMk id="2" creationId="{08E97E66-F16F-4D2B-9CDD-2DDE77CEBC37}"/>
          </ac:spMkLst>
        </pc:spChg>
        <pc:spChg chg="add mod">
          <ac:chgData name="Vesa Juvonen" userId="c7243be1-99a3-4752-ab2a-0cf698cf8236" providerId="ADAL" clId="{C50C74D2-4A11-482D-8D82-E85A3164ADB9}" dt="2017-06-08T08:17:44.848" v="756" actId="1076"/>
          <ac:spMkLst>
            <pc:docMk/>
            <pc:sldMk cId="4179289430" sldId="1529"/>
            <ac:spMk id="3" creationId="{5378D4E2-BA7C-4016-BC0B-F4635C16125F}"/>
          </ac:spMkLst>
        </pc:spChg>
        <pc:spChg chg="del mod topLvl">
          <ac:chgData name="Vesa Juvonen" userId="c7243be1-99a3-4752-ab2a-0cf698cf8236" providerId="ADAL" clId="{C50C74D2-4A11-482D-8D82-E85A3164ADB9}" dt="2017-06-08T08:21:54.960" v="989" actId="478"/>
          <ac:spMkLst>
            <pc:docMk/>
            <pc:sldMk cId="4179289430" sldId="1529"/>
            <ac:spMk id="6" creationId="{70358095-183C-40AA-897A-95311FEF0A5D}"/>
          </ac:spMkLst>
        </pc:spChg>
        <pc:spChg chg="mod">
          <ac:chgData name="Vesa Juvonen" userId="c7243be1-99a3-4752-ab2a-0cf698cf8236" providerId="ADAL" clId="{C50C74D2-4A11-482D-8D82-E85A3164ADB9}" dt="2017-06-08T08:22:02.460" v="992" actId="20577"/>
          <ac:spMkLst>
            <pc:docMk/>
            <pc:sldMk cId="4179289430" sldId="1529"/>
            <ac:spMk id="7" creationId="{9C1C3FAC-6433-4830-BE31-E17B7081740B}"/>
          </ac:spMkLst>
        </pc:spChg>
        <pc:spChg chg="mod">
          <ac:chgData name="Vesa Juvonen" userId="c7243be1-99a3-4752-ab2a-0cf698cf8236" providerId="ADAL" clId="{C50C74D2-4A11-482D-8D82-E85A3164ADB9}" dt="2017-06-08T08:53:01.091" v="2420" actId="20577"/>
          <ac:spMkLst>
            <pc:docMk/>
            <pc:sldMk cId="4179289430" sldId="1529"/>
            <ac:spMk id="8" creationId="{A18668C1-57E5-4B94-9346-17E4E865613D}"/>
          </ac:spMkLst>
        </pc:spChg>
        <pc:spChg chg="add mod">
          <ac:chgData name="Vesa Juvonen" userId="c7243be1-99a3-4752-ab2a-0cf698cf8236" providerId="ADAL" clId="{C50C74D2-4A11-482D-8D82-E85A3164ADB9}" dt="2017-06-08T08:18:26.057" v="852" actId="20577"/>
          <ac:spMkLst>
            <pc:docMk/>
            <pc:sldMk cId="4179289430" sldId="1529"/>
            <ac:spMk id="9" creationId="{EA0E7AA1-5E62-43B1-AAAD-0CD2F44F1503}"/>
          </ac:spMkLst>
        </pc:spChg>
        <pc:grpChg chg="add del mod">
          <ac:chgData name="Vesa Juvonen" userId="c7243be1-99a3-4752-ab2a-0cf698cf8236" providerId="ADAL" clId="{C50C74D2-4A11-482D-8D82-E85A3164ADB9}" dt="2017-06-08T08:21:54.960" v="989" actId="478"/>
          <ac:grpSpMkLst>
            <pc:docMk/>
            <pc:sldMk cId="4179289430" sldId="1529"/>
            <ac:grpSpMk id="4" creationId="{574BBEBE-5168-4665-9717-DB5C6B118D85}"/>
          </ac:grpSpMkLst>
        </pc:grpChg>
        <pc:grpChg chg="mod topLvl">
          <ac:chgData name="Vesa Juvonen" userId="c7243be1-99a3-4752-ab2a-0cf698cf8236" providerId="ADAL" clId="{C50C74D2-4A11-482D-8D82-E85A3164ADB9}" dt="2017-06-08T08:53:10.229" v="2422" actId="14100"/>
          <ac:grpSpMkLst>
            <pc:docMk/>
            <pc:sldMk cId="4179289430" sldId="1529"/>
            <ac:grpSpMk id="5" creationId="{8EB0D6CA-ABF0-4C9F-988E-BEDA260644D5}"/>
          </ac:grpSpMkLst>
        </pc:grpChg>
        <pc:picChg chg="add mod">
          <ac:chgData name="Vesa Juvonen" userId="c7243be1-99a3-4752-ab2a-0cf698cf8236" providerId="ADAL" clId="{C50C74D2-4A11-482D-8D82-E85A3164ADB9}" dt="2017-06-08T08:53:14.183" v="2424" actId="1076"/>
          <ac:picMkLst>
            <pc:docMk/>
            <pc:sldMk cId="4179289430" sldId="1529"/>
            <ac:picMk id="11" creationId="{1706C1EB-5EAC-4087-92C8-A8EB62948D29}"/>
          </ac:picMkLst>
        </pc:picChg>
      </pc:sldChg>
      <pc:sldChg chg="addSp delSp modSp add modAnim">
        <pc:chgData name="Vesa Juvonen" userId="c7243be1-99a3-4752-ab2a-0cf698cf8236" providerId="ADAL" clId="{C50C74D2-4A11-482D-8D82-E85A3164ADB9}" dt="2017-06-08T08:54:33.636" v="2456" actId="20577"/>
        <pc:sldMkLst>
          <pc:docMk/>
          <pc:sldMk cId="1539333418" sldId="1530"/>
        </pc:sldMkLst>
        <pc:spChg chg="mod">
          <ac:chgData name="Vesa Juvonen" userId="c7243be1-99a3-4752-ab2a-0cf698cf8236" providerId="ADAL" clId="{C50C74D2-4A11-482D-8D82-E85A3164ADB9}" dt="2017-06-08T08:21:18.096" v="965" actId="313"/>
          <ac:spMkLst>
            <pc:docMk/>
            <pc:sldMk cId="1539333418" sldId="1530"/>
            <ac:spMk id="2" creationId="{08E97E66-F16F-4D2B-9CDD-2DDE77CEBC37}"/>
          </ac:spMkLst>
        </pc:spChg>
        <pc:spChg chg="del mod topLvl">
          <ac:chgData name="Vesa Juvonen" userId="c7243be1-99a3-4752-ab2a-0cf698cf8236" providerId="ADAL" clId="{C50C74D2-4A11-482D-8D82-E85A3164ADB9}" dt="2017-06-08T08:24:21.856" v="1288" actId="478"/>
          <ac:spMkLst>
            <pc:docMk/>
            <pc:sldMk cId="1539333418" sldId="1530"/>
            <ac:spMk id="14" creationId="{FA44FF98-AFD7-4DB4-9E76-6D99A8F9C220}"/>
          </ac:spMkLst>
        </pc:spChg>
        <pc:spChg chg="mod">
          <ac:chgData name="Vesa Juvonen" userId="c7243be1-99a3-4752-ab2a-0cf698cf8236" providerId="ADAL" clId="{C50C74D2-4A11-482D-8D82-E85A3164ADB9}" dt="2017-06-08T08:22:26.655" v="994"/>
          <ac:spMkLst>
            <pc:docMk/>
            <pc:sldMk cId="1539333418" sldId="1530"/>
            <ac:spMk id="15" creationId="{BB8459FF-BFC3-420B-BD36-60D82522D64F}"/>
          </ac:spMkLst>
        </pc:spChg>
        <pc:spChg chg="mod">
          <ac:chgData name="Vesa Juvonen" userId="c7243be1-99a3-4752-ab2a-0cf698cf8236" providerId="ADAL" clId="{C50C74D2-4A11-482D-8D82-E85A3164ADB9}" dt="2017-06-08T08:54:33.636" v="2456" actId="20577"/>
          <ac:spMkLst>
            <pc:docMk/>
            <pc:sldMk cId="1539333418" sldId="1530"/>
            <ac:spMk id="16" creationId="{ABE0056B-8897-4E85-BB7B-A831DADC88CA}"/>
          </ac:spMkLst>
        </pc:spChg>
        <pc:grpChg chg="add del">
          <ac:chgData name="Vesa Juvonen" userId="c7243be1-99a3-4752-ab2a-0cf698cf8236" providerId="ADAL" clId="{C50C74D2-4A11-482D-8D82-E85A3164ADB9}" dt="2017-06-08T08:21:27.458" v="967"/>
          <ac:grpSpMkLst>
            <pc:docMk/>
            <pc:sldMk cId="1539333418" sldId="1530"/>
            <ac:grpSpMk id="3" creationId="{E504077A-AD05-4ADE-87FF-39D149077358}"/>
          </ac:grpSpMkLst>
        </pc:grpChg>
        <pc:grpChg chg="add del">
          <ac:chgData name="Vesa Juvonen" userId="c7243be1-99a3-4752-ab2a-0cf698cf8236" providerId="ADAL" clId="{C50C74D2-4A11-482D-8D82-E85A3164ADB9}" dt="2017-06-08T08:21:27.458" v="967"/>
          <ac:grpSpMkLst>
            <pc:docMk/>
            <pc:sldMk cId="1539333418" sldId="1530"/>
            <ac:grpSpMk id="6" creationId="{77655CED-2CF3-4993-A711-6DEFE43841B4}"/>
          </ac:grpSpMkLst>
        </pc:grpChg>
        <pc:grpChg chg="add del">
          <ac:chgData name="Vesa Juvonen" userId="c7243be1-99a3-4752-ab2a-0cf698cf8236" providerId="ADAL" clId="{C50C74D2-4A11-482D-8D82-E85A3164ADB9}" dt="2017-06-08T08:21:27.458" v="967"/>
          <ac:grpSpMkLst>
            <pc:docMk/>
            <pc:sldMk cId="1539333418" sldId="1530"/>
            <ac:grpSpMk id="9" creationId="{AF50EDF7-05C0-4B38-B7EA-1F0812F6248E}"/>
          </ac:grpSpMkLst>
        </pc:grpChg>
        <pc:grpChg chg="add del mod">
          <ac:chgData name="Vesa Juvonen" userId="c7243be1-99a3-4752-ab2a-0cf698cf8236" providerId="ADAL" clId="{C50C74D2-4A11-482D-8D82-E85A3164ADB9}" dt="2017-06-08T08:24:21.856" v="1288" actId="478"/>
          <ac:grpSpMkLst>
            <pc:docMk/>
            <pc:sldMk cId="1539333418" sldId="1530"/>
            <ac:grpSpMk id="12" creationId="{49D95A04-4B0B-4170-B38D-2D84D29F6AE8}"/>
          </ac:grpSpMkLst>
        </pc:grpChg>
        <pc:grpChg chg="mod topLvl">
          <ac:chgData name="Vesa Juvonen" userId="c7243be1-99a3-4752-ab2a-0cf698cf8236" providerId="ADAL" clId="{C50C74D2-4A11-482D-8D82-E85A3164ADB9}" dt="2017-06-08T08:25:28.230" v="1433" actId="14100"/>
          <ac:grpSpMkLst>
            <pc:docMk/>
            <pc:sldMk cId="1539333418" sldId="1530"/>
            <ac:grpSpMk id="13" creationId="{AF062308-77A7-4172-824F-F84BCD824527}"/>
          </ac:grpSpMkLst>
        </pc:grpChg>
        <pc:picChg chg="add mod">
          <ac:chgData name="Vesa Juvonen" userId="c7243be1-99a3-4752-ab2a-0cf698cf8236" providerId="ADAL" clId="{C50C74D2-4A11-482D-8D82-E85A3164ADB9}" dt="2017-06-08T08:27:49.759" v="1451" actId="1036"/>
          <ac:picMkLst>
            <pc:docMk/>
            <pc:sldMk cId="1539333418" sldId="1530"/>
            <ac:picMk id="18" creationId="{4A40BF03-F424-4ED3-8CD3-2F9E39592D71}"/>
          </ac:picMkLst>
        </pc:picChg>
        <pc:picChg chg="add mod">
          <ac:chgData name="Vesa Juvonen" userId="c7243be1-99a3-4752-ab2a-0cf698cf8236" providerId="ADAL" clId="{C50C74D2-4A11-482D-8D82-E85A3164ADB9}" dt="2017-06-08T08:27:49.759" v="1451" actId="1036"/>
          <ac:picMkLst>
            <pc:docMk/>
            <pc:sldMk cId="1539333418" sldId="1530"/>
            <ac:picMk id="20" creationId="{A468EBA8-01B4-4C3E-A5F1-880EBAA9914C}"/>
          </ac:picMkLst>
        </pc:picChg>
        <pc:picChg chg="add mod">
          <ac:chgData name="Vesa Juvonen" userId="c7243be1-99a3-4752-ab2a-0cf698cf8236" providerId="ADAL" clId="{C50C74D2-4A11-482D-8D82-E85A3164ADB9}" dt="2017-06-08T08:27:49.759" v="1451" actId="1036"/>
          <ac:picMkLst>
            <pc:docMk/>
            <pc:sldMk cId="1539333418" sldId="1530"/>
            <ac:picMk id="22" creationId="{57FD73A0-538E-4188-A8EB-3AB401B8D24B}"/>
          </ac:picMkLst>
        </pc:picChg>
      </pc:sldChg>
      <pc:sldChg chg="del">
        <pc:chgData name="Vesa Juvonen" userId="c7243be1-99a3-4752-ab2a-0cf698cf8236" providerId="ADAL" clId="{C50C74D2-4A11-482D-8D82-E85A3164ADB9}" dt="2017-06-08T07:57:32.877" v="95" actId="2696"/>
        <pc:sldMkLst>
          <pc:docMk/>
          <pc:sldMk cId="2575674784" sldId="1530"/>
        </pc:sldMkLst>
      </pc:sldChg>
      <pc:sldChg chg="addSp modSp add modAnim">
        <pc:chgData name="Vesa Juvonen" userId="c7243be1-99a3-4752-ab2a-0cf698cf8236" providerId="ADAL" clId="{C50C74D2-4A11-482D-8D82-E85A3164ADB9}" dt="2017-06-08T08:35:10.623" v="1726" actId="20577"/>
        <pc:sldMkLst>
          <pc:docMk/>
          <pc:sldMk cId="30000895" sldId="1531"/>
        </pc:sldMkLst>
        <pc:spChg chg="mod">
          <ac:chgData name="Vesa Juvonen" userId="c7243be1-99a3-4752-ab2a-0cf698cf8236" providerId="ADAL" clId="{C50C74D2-4A11-482D-8D82-E85A3164ADB9}" dt="2017-06-08T08:19:42.957" v="884" actId="20577"/>
          <ac:spMkLst>
            <pc:docMk/>
            <pc:sldMk cId="30000895" sldId="1531"/>
            <ac:spMk id="2" creationId="{EEC3B46C-EF2C-4C2E-8DD5-15714281E009}"/>
          </ac:spMkLst>
        </pc:spChg>
        <pc:spChg chg="mod">
          <ac:chgData name="Vesa Juvonen" userId="c7243be1-99a3-4752-ab2a-0cf698cf8236" providerId="ADAL" clId="{C50C74D2-4A11-482D-8D82-E85A3164ADB9}" dt="2017-06-08T08:35:10.623" v="1726" actId="20577"/>
          <ac:spMkLst>
            <pc:docMk/>
            <pc:sldMk cId="30000895" sldId="1531"/>
            <ac:spMk id="4" creationId="{64DCAB9B-7EED-4DEB-B718-64E16289F956}"/>
          </ac:spMkLst>
        </pc:spChg>
        <pc:spChg chg="mod">
          <ac:chgData name="Vesa Juvonen" userId="c7243be1-99a3-4752-ab2a-0cf698cf8236" providerId="ADAL" clId="{C50C74D2-4A11-482D-8D82-E85A3164ADB9}" dt="2017-06-08T08:20:18.884" v="912"/>
          <ac:spMkLst>
            <pc:docMk/>
            <pc:sldMk cId="30000895" sldId="1531"/>
            <ac:spMk id="5" creationId="{52AA99ED-BFA2-43DF-8445-89CC788EB12B}"/>
          </ac:spMkLst>
        </pc:spChg>
        <pc:spChg chg="mod">
          <ac:chgData name="Vesa Juvonen" userId="c7243be1-99a3-4752-ab2a-0cf698cf8236" providerId="ADAL" clId="{C50C74D2-4A11-482D-8D82-E85A3164ADB9}" dt="2017-06-08T08:34:24.122" v="1617" actId="113"/>
          <ac:spMkLst>
            <pc:docMk/>
            <pc:sldMk cId="30000895" sldId="1531"/>
            <ac:spMk id="7" creationId="{814EBCED-373A-4CAE-B481-5CDD34BF6435}"/>
          </ac:spMkLst>
        </pc:spChg>
        <pc:spChg chg="mod">
          <ac:chgData name="Vesa Juvonen" userId="c7243be1-99a3-4752-ab2a-0cf698cf8236" providerId="ADAL" clId="{C50C74D2-4A11-482D-8D82-E85A3164ADB9}" dt="2017-06-08T08:20:35.318" v="916"/>
          <ac:spMkLst>
            <pc:docMk/>
            <pc:sldMk cId="30000895" sldId="1531"/>
            <ac:spMk id="8" creationId="{8BC4142B-6770-4C8C-B575-2EFDA2DB3E61}"/>
          </ac:spMkLst>
        </pc:spChg>
        <pc:spChg chg="mod">
          <ac:chgData name="Vesa Juvonen" userId="c7243be1-99a3-4752-ab2a-0cf698cf8236" providerId="ADAL" clId="{C50C74D2-4A11-482D-8D82-E85A3164ADB9}" dt="2017-06-08T08:34:30.894" v="1620" actId="113"/>
          <ac:spMkLst>
            <pc:docMk/>
            <pc:sldMk cId="30000895" sldId="1531"/>
            <ac:spMk id="10" creationId="{BFE7EA1D-9B2E-4C0F-B336-4114B1CC0C92}"/>
          </ac:spMkLst>
        </pc:spChg>
        <pc:spChg chg="mod">
          <ac:chgData name="Vesa Juvonen" userId="c7243be1-99a3-4752-ab2a-0cf698cf8236" providerId="ADAL" clId="{C50C74D2-4A11-482D-8D82-E85A3164ADB9}" dt="2017-06-08T08:20:26.279" v="914"/>
          <ac:spMkLst>
            <pc:docMk/>
            <pc:sldMk cId="30000895" sldId="1531"/>
            <ac:spMk id="11" creationId="{0951843A-15D2-4A2F-AB68-F11C5EB4FFD5}"/>
          </ac:spMkLst>
        </pc:spChg>
        <pc:grpChg chg="add">
          <ac:chgData name="Vesa Juvonen" userId="c7243be1-99a3-4752-ab2a-0cf698cf8236" providerId="ADAL" clId="{C50C74D2-4A11-482D-8D82-E85A3164ADB9}" dt="2017-06-08T08:19:54.933" v="885"/>
          <ac:grpSpMkLst>
            <pc:docMk/>
            <pc:sldMk cId="30000895" sldId="1531"/>
            <ac:grpSpMk id="3" creationId="{52A1A31B-9AC6-44B7-BBA6-12B85A8CE933}"/>
          </ac:grpSpMkLst>
        </pc:grpChg>
        <pc:grpChg chg="add">
          <ac:chgData name="Vesa Juvonen" userId="c7243be1-99a3-4752-ab2a-0cf698cf8236" providerId="ADAL" clId="{C50C74D2-4A11-482D-8D82-E85A3164ADB9}" dt="2017-06-08T08:19:54.933" v="885"/>
          <ac:grpSpMkLst>
            <pc:docMk/>
            <pc:sldMk cId="30000895" sldId="1531"/>
            <ac:grpSpMk id="6" creationId="{6FF10F9C-33E6-4D2C-ABBC-F219A2403B58}"/>
          </ac:grpSpMkLst>
        </pc:grpChg>
        <pc:grpChg chg="add">
          <ac:chgData name="Vesa Juvonen" userId="c7243be1-99a3-4752-ab2a-0cf698cf8236" providerId="ADAL" clId="{C50C74D2-4A11-482D-8D82-E85A3164ADB9}" dt="2017-06-08T08:19:54.933" v="885"/>
          <ac:grpSpMkLst>
            <pc:docMk/>
            <pc:sldMk cId="30000895" sldId="1531"/>
            <ac:grpSpMk id="9" creationId="{1814E555-A5FF-48DD-B2B9-04BE8F37E414}"/>
          </ac:grpSpMkLst>
        </pc:grpChg>
        <pc:picChg chg="add mod">
          <ac:chgData name="Vesa Juvonen" userId="c7243be1-99a3-4752-ab2a-0cf698cf8236" providerId="ADAL" clId="{C50C74D2-4A11-482D-8D82-E85A3164ADB9}" dt="2017-06-08T08:33:06.761" v="1463" actId="208"/>
          <ac:picMkLst>
            <pc:docMk/>
            <pc:sldMk cId="30000895" sldId="1531"/>
            <ac:picMk id="13" creationId="{40774172-2CB7-4475-B559-E78D771B2CC3}"/>
          </ac:picMkLst>
        </pc:picChg>
      </pc:sldChg>
      <pc:sldChg chg="del">
        <pc:chgData name="Vesa Juvonen" userId="c7243be1-99a3-4752-ab2a-0cf698cf8236" providerId="ADAL" clId="{C50C74D2-4A11-482D-8D82-E85A3164ADB9}" dt="2017-06-08T07:57:34.519" v="96" actId="2696"/>
        <pc:sldMkLst>
          <pc:docMk/>
          <pc:sldMk cId="2491756443" sldId="1531"/>
        </pc:sldMkLst>
      </pc:sldChg>
      <pc:sldChg chg="del">
        <pc:chgData name="Vesa Juvonen" userId="c7243be1-99a3-4752-ab2a-0cf698cf8236" providerId="ADAL" clId="{C50C74D2-4A11-482D-8D82-E85A3164ADB9}" dt="2017-06-08T07:57:35.277" v="97" actId="2696"/>
        <pc:sldMkLst>
          <pc:docMk/>
          <pc:sldMk cId="143299324" sldId="1532"/>
        </pc:sldMkLst>
      </pc:sldChg>
      <pc:sldChg chg="addSp delSp modSp add delAnim modAnim">
        <pc:chgData name="Vesa Juvonen" userId="c7243be1-99a3-4752-ab2a-0cf698cf8236" providerId="ADAL" clId="{C50C74D2-4A11-482D-8D82-E85A3164ADB9}" dt="2017-06-08T08:40:51.074" v="2262" actId="20577"/>
        <pc:sldMkLst>
          <pc:docMk/>
          <pc:sldMk cId="1415625000" sldId="1532"/>
        </pc:sldMkLst>
        <pc:spChg chg="mod">
          <ac:chgData name="Vesa Juvonen" userId="c7243be1-99a3-4752-ab2a-0cf698cf8236" providerId="ADAL" clId="{C50C74D2-4A11-482D-8D82-E85A3164ADB9}" dt="2017-06-08T08:20:03.954" v="909" actId="20577"/>
          <ac:spMkLst>
            <pc:docMk/>
            <pc:sldMk cId="1415625000" sldId="1532"/>
            <ac:spMk id="2" creationId="{8D8CEE65-74FD-4E19-B525-278C695721AE}"/>
          </ac:spMkLst>
        </pc:spChg>
        <pc:spChg chg="mod">
          <ac:chgData name="Vesa Juvonen" userId="c7243be1-99a3-4752-ab2a-0cf698cf8236" providerId="ADAL" clId="{C50C74D2-4A11-482D-8D82-E85A3164ADB9}" dt="2017-06-08T08:39:17.608" v="2113" actId="20577"/>
          <ac:spMkLst>
            <pc:docMk/>
            <pc:sldMk cId="1415625000" sldId="1532"/>
            <ac:spMk id="13" creationId="{3023B82B-959A-46BB-BA17-0C6DA24E7CC5}"/>
          </ac:spMkLst>
        </pc:spChg>
        <pc:spChg chg="mod">
          <ac:chgData name="Vesa Juvonen" userId="c7243be1-99a3-4752-ab2a-0cf698cf8236" providerId="ADAL" clId="{C50C74D2-4A11-482D-8D82-E85A3164ADB9}" dt="2017-06-08T08:40:21.764" v="2156"/>
          <ac:spMkLst>
            <pc:docMk/>
            <pc:sldMk cId="1415625000" sldId="1532"/>
            <ac:spMk id="16" creationId="{773FF968-63EC-4E81-BB3B-507501D9BC09}"/>
          </ac:spMkLst>
        </pc:spChg>
        <pc:spChg chg="mod">
          <ac:chgData name="Vesa Juvonen" userId="c7243be1-99a3-4752-ab2a-0cf698cf8236" providerId="ADAL" clId="{C50C74D2-4A11-482D-8D82-E85A3164ADB9}" dt="2017-06-08T08:39:46.477" v="2155" actId="20577"/>
          <ac:spMkLst>
            <pc:docMk/>
            <pc:sldMk cId="1415625000" sldId="1532"/>
            <ac:spMk id="19" creationId="{1F77927E-8455-4F9A-8B47-A7F34A42886F}"/>
          </ac:spMkLst>
        </pc:spChg>
        <pc:spChg chg="add mod">
          <ac:chgData name="Vesa Juvonen" userId="c7243be1-99a3-4752-ab2a-0cf698cf8236" providerId="ADAL" clId="{C50C74D2-4A11-482D-8D82-E85A3164ADB9}" dt="2017-06-08T08:38:52.083" v="2033" actId="1076"/>
          <ac:spMkLst>
            <pc:docMk/>
            <pc:sldMk cId="1415625000" sldId="1532"/>
            <ac:spMk id="22" creationId="{44709EF5-0621-4CF1-BACE-1E8E8D23F6B9}"/>
          </ac:spMkLst>
        </pc:spChg>
        <pc:spChg chg="add mod">
          <ac:chgData name="Vesa Juvonen" userId="c7243be1-99a3-4752-ab2a-0cf698cf8236" providerId="ADAL" clId="{C50C74D2-4A11-482D-8D82-E85A3164ADB9}" dt="2017-06-08T08:38:59.042" v="2036" actId="1038"/>
          <ac:spMkLst>
            <pc:docMk/>
            <pc:sldMk cId="1415625000" sldId="1532"/>
            <ac:spMk id="23" creationId="{45F70312-9CB7-4436-BFFE-81CBD00BBF90}"/>
          </ac:spMkLst>
        </pc:spChg>
        <pc:spChg chg="add mod">
          <ac:chgData name="Vesa Juvonen" userId="c7243be1-99a3-4752-ab2a-0cf698cf8236" providerId="ADAL" clId="{C50C74D2-4A11-482D-8D82-E85A3164ADB9}" dt="2017-06-08T08:40:51.074" v="2262" actId="20577"/>
          <ac:spMkLst>
            <pc:docMk/>
            <pc:sldMk cId="1415625000" sldId="1532"/>
            <ac:spMk id="24" creationId="{AC2927E6-0950-4895-91A0-FFE8E0FC2645}"/>
          </ac:spMkLst>
        </pc:spChg>
        <pc:grpChg chg="add del">
          <ac:chgData name="Vesa Juvonen" userId="c7243be1-99a3-4752-ab2a-0cf698cf8236" providerId="ADAL" clId="{C50C74D2-4A11-482D-8D82-E85A3164ADB9}" dt="2017-06-08T08:20:42.016" v="917" actId="478"/>
          <ac:grpSpMkLst>
            <pc:docMk/>
            <pc:sldMk cId="1415625000" sldId="1532"/>
            <ac:grpSpMk id="3" creationId="{A2D6A4B6-EF9D-450E-ACE9-C0BF2FD2EC16}"/>
          </ac:grpSpMkLst>
        </pc:grpChg>
        <pc:grpChg chg="add del">
          <ac:chgData name="Vesa Juvonen" userId="c7243be1-99a3-4752-ab2a-0cf698cf8236" providerId="ADAL" clId="{C50C74D2-4A11-482D-8D82-E85A3164ADB9}" dt="2017-06-08T08:20:42.016" v="917" actId="478"/>
          <ac:grpSpMkLst>
            <pc:docMk/>
            <pc:sldMk cId="1415625000" sldId="1532"/>
            <ac:grpSpMk id="6" creationId="{6E66FF9C-FB2B-44A0-AD78-7BBD12D0539B}"/>
          </ac:grpSpMkLst>
        </pc:grpChg>
        <pc:grpChg chg="add del">
          <ac:chgData name="Vesa Juvonen" userId="c7243be1-99a3-4752-ab2a-0cf698cf8236" providerId="ADAL" clId="{C50C74D2-4A11-482D-8D82-E85A3164ADB9}" dt="2017-06-08T08:20:42.016" v="917" actId="478"/>
          <ac:grpSpMkLst>
            <pc:docMk/>
            <pc:sldMk cId="1415625000" sldId="1532"/>
            <ac:grpSpMk id="9" creationId="{F126B063-0302-4052-8C92-99595C2CBED0}"/>
          </ac:grpSpMkLst>
        </pc:grpChg>
        <pc:grpChg chg="add">
          <ac:chgData name="Vesa Juvonen" userId="c7243be1-99a3-4752-ab2a-0cf698cf8236" providerId="ADAL" clId="{C50C74D2-4A11-482D-8D82-E85A3164ADB9}" dt="2017-06-08T08:20:42.560" v="918"/>
          <ac:grpSpMkLst>
            <pc:docMk/>
            <pc:sldMk cId="1415625000" sldId="1532"/>
            <ac:grpSpMk id="12" creationId="{F584EFE7-45C1-4864-8E68-0FA427C495D6}"/>
          </ac:grpSpMkLst>
        </pc:grpChg>
        <pc:grpChg chg="add">
          <ac:chgData name="Vesa Juvonen" userId="c7243be1-99a3-4752-ab2a-0cf698cf8236" providerId="ADAL" clId="{C50C74D2-4A11-482D-8D82-E85A3164ADB9}" dt="2017-06-08T08:20:42.560" v="918"/>
          <ac:grpSpMkLst>
            <pc:docMk/>
            <pc:sldMk cId="1415625000" sldId="1532"/>
            <ac:grpSpMk id="15" creationId="{5B1249C7-6F2F-48BC-984D-13CCD6633F7C}"/>
          </ac:grpSpMkLst>
        </pc:grpChg>
        <pc:grpChg chg="add">
          <ac:chgData name="Vesa Juvonen" userId="c7243be1-99a3-4752-ab2a-0cf698cf8236" providerId="ADAL" clId="{C50C74D2-4A11-482D-8D82-E85A3164ADB9}" dt="2017-06-08T08:20:42.560" v="918"/>
          <ac:grpSpMkLst>
            <pc:docMk/>
            <pc:sldMk cId="1415625000" sldId="1532"/>
            <ac:grpSpMk id="18" creationId="{B57E03CA-6A7E-433F-99A1-7AC2E11E0482}"/>
          </ac:grpSpMkLst>
        </pc:grpChg>
        <pc:picChg chg="add mod">
          <ac:chgData name="Vesa Juvonen" userId="c7243be1-99a3-4752-ab2a-0cf698cf8236" providerId="ADAL" clId="{C50C74D2-4A11-482D-8D82-E85A3164ADB9}" dt="2017-06-08T08:38:13.205" v="2023" actId="1076"/>
          <ac:picMkLst>
            <pc:docMk/>
            <pc:sldMk cId="1415625000" sldId="1532"/>
            <ac:picMk id="21" creationId="{70018930-2541-4A30-A40B-5B761502C0BE}"/>
          </ac:picMkLst>
        </pc:picChg>
      </pc:sldChg>
      <pc:sldChg chg="del">
        <pc:chgData name="Vesa Juvonen" userId="c7243be1-99a3-4752-ab2a-0cf698cf8236" providerId="ADAL" clId="{C50C74D2-4A11-482D-8D82-E85A3164ADB9}" dt="2017-06-08T07:57:37.022" v="98" actId="2696"/>
        <pc:sldMkLst>
          <pc:docMk/>
          <pc:sldMk cId="1059068151" sldId="1533"/>
        </pc:sldMkLst>
      </pc:sldChg>
      <pc:sldChg chg="addSp delSp modSp add modAnim">
        <pc:chgData name="Vesa Juvonen" userId="c7243be1-99a3-4752-ab2a-0cf698cf8236" providerId="ADAL" clId="{C50C74D2-4A11-482D-8D82-E85A3164ADB9}" dt="2017-06-08T08:47:46.978" v="2265"/>
        <pc:sldMkLst>
          <pc:docMk/>
          <pc:sldMk cId="1076050381" sldId="1533"/>
        </pc:sldMkLst>
        <pc:spChg chg="mod">
          <ac:chgData name="Vesa Juvonen" userId="c7243be1-99a3-4752-ab2a-0cf698cf8236" providerId="ADAL" clId="{C50C74D2-4A11-482D-8D82-E85A3164ADB9}" dt="2017-06-08T08:21:10.483" v="964" actId="20577"/>
          <ac:spMkLst>
            <pc:docMk/>
            <pc:sldMk cId="1076050381" sldId="1533"/>
            <ac:spMk id="2" creationId="{3D9BB59B-CE2C-4091-9D0B-1C531BB06424}"/>
          </ac:spMkLst>
        </pc:spChg>
        <pc:spChg chg="add del">
          <ac:chgData name="Vesa Juvonen" userId="c7243be1-99a3-4752-ab2a-0cf698cf8236" providerId="ADAL" clId="{C50C74D2-4A11-482D-8D82-E85A3164ADB9}" dt="2017-06-08T08:28:53.208" v="1453"/>
          <ac:spMkLst>
            <pc:docMk/>
            <pc:sldMk cId="1076050381" sldId="1533"/>
            <ac:spMk id="16" creationId="{2BFF5344-AE0F-47B3-A89E-BD4D419E717C}"/>
          </ac:spMkLst>
        </pc:spChg>
        <pc:spChg chg="add mod">
          <ac:chgData name="Vesa Juvonen" userId="c7243be1-99a3-4752-ab2a-0cf698cf8236" providerId="ADAL" clId="{C50C74D2-4A11-482D-8D82-E85A3164ADB9}" dt="2017-06-08T08:32:40.156" v="1455" actId="1076"/>
          <ac:spMkLst>
            <pc:docMk/>
            <pc:sldMk cId="1076050381" sldId="1533"/>
            <ac:spMk id="41" creationId="{8A96AEFB-FFD4-461B-91A5-01B8AD23279F}"/>
          </ac:spMkLst>
        </pc:spChg>
        <pc:spChg chg="add mod">
          <ac:chgData name="Vesa Juvonen" userId="c7243be1-99a3-4752-ab2a-0cf698cf8236" providerId="ADAL" clId="{C50C74D2-4A11-482D-8D82-E85A3164ADB9}" dt="2017-06-08T08:32:40.156" v="1455" actId="1076"/>
          <ac:spMkLst>
            <pc:docMk/>
            <pc:sldMk cId="1076050381" sldId="1533"/>
            <ac:spMk id="42" creationId="{F7764661-7BF9-461C-9D24-95417BFD65E6}"/>
          </ac:spMkLst>
        </pc:spChg>
        <pc:spChg chg="add mod">
          <ac:chgData name="Vesa Juvonen" userId="c7243be1-99a3-4752-ab2a-0cf698cf8236" providerId="ADAL" clId="{C50C74D2-4A11-482D-8D82-E85A3164ADB9}" dt="2017-06-08T08:32:40.156" v="1455" actId="1076"/>
          <ac:spMkLst>
            <pc:docMk/>
            <pc:sldMk cId="1076050381" sldId="1533"/>
            <ac:spMk id="60" creationId="{4878117E-2015-4D17-831C-9D38862091BD}"/>
          </ac:spMkLst>
        </pc:spChg>
        <pc:grpChg chg="add del">
          <ac:chgData name="Vesa Juvonen" userId="c7243be1-99a3-4752-ab2a-0cf698cf8236" providerId="ADAL" clId="{C50C74D2-4A11-482D-8D82-E85A3164ADB9}" dt="2017-06-08T08:28:53.208" v="1453"/>
          <ac:grpSpMkLst>
            <pc:docMk/>
            <pc:sldMk cId="1076050381" sldId="1533"/>
            <ac:grpSpMk id="3" creationId="{AF393CC6-3BC4-4E6B-9947-F9C59FB1D853}"/>
          </ac:grpSpMkLst>
        </pc:grpChg>
        <pc:grpChg chg="mod">
          <ac:chgData name="Vesa Juvonen" userId="c7243be1-99a3-4752-ab2a-0cf698cf8236" providerId="ADAL" clId="{C50C74D2-4A11-482D-8D82-E85A3164ADB9}" dt="2017-06-08T08:28:52.129" v="1452"/>
          <ac:grpSpMkLst>
            <pc:docMk/>
            <pc:sldMk cId="1076050381" sldId="1533"/>
            <ac:grpSpMk id="4" creationId="{54443D9C-5B6A-4069-AA8D-028243C09284}"/>
          </ac:grpSpMkLst>
        </pc:grpChg>
        <pc:grpChg chg="mod">
          <ac:chgData name="Vesa Juvonen" userId="c7243be1-99a3-4752-ab2a-0cf698cf8236" providerId="ADAL" clId="{C50C74D2-4A11-482D-8D82-E85A3164ADB9}" dt="2017-06-08T08:28:52.129" v="1452"/>
          <ac:grpSpMkLst>
            <pc:docMk/>
            <pc:sldMk cId="1076050381" sldId="1533"/>
            <ac:grpSpMk id="7" creationId="{EBA31710-9053-4EBD-87C5-96E97BDC6397}"/>
          </ac:grpSpMkLst>
        </pc:grpChg>
        <pc:grpChg chg="add del">
          <ac:chgData name="Vesa Juvonen" userId="c7243be1-99a3-4752-ab2a-0cf698cf8236" providerId="ADAL" clId="{C50C74D2-4A11-482D-8D82-E85A3164ADB9}" dt="2017-06-08T08:28:53.208" v="1453"/>
          <ac:grpSpMkLst>
            <pc:docMk/>
            <pc:sldMk cId="1076050381" sldId="1533"/>
            <ac:grpSpMk id="11" creationId="{8318CB15-F8DE-4BA4-B754-6BD75E18E861}"/>
          </ac:grpSpMkLst>
        </pc:grpChg>
        <pc:grpChg chg="mod">
          <ac:chgData name="Vesa Juvonen" userId="c7243be1-99a3-4752-ab2a-0cf698cf8236" providerId="ADAL" clId="{C50C74D2-4A11-482D-8D82-E85A3164ADB9}" dt="2017-06-08T08:28:52.129" v="1452"/>
          <ac:grpSpMkLst>
            <pc:docMk/>
            <pc:sldMk cId="1076050381" sldId="1533"/>
            <ac:grpSpMk id="12" creationId="{47A045CB-B846-4F8D-B015-26CB416BB019}"/>
          </ac:grpSpMkLst>
        </pc:grpChg>
        <pc:grpChg chg="add del">
          <ac:chgData name="Vesa Juvonen" userId="c7243be1-99a3-4752-ab2a-0cf698cf8236" providerId="ADAL" clId="{C50C74D2-4A11-482D-8D82-E85A3164ADB9}" dt="2017-06-08T08:28:53.208" v="1453"/>
          <ac:grpSpMkLst>
            <pc:docMk/>
            <pc:sldMk cId="1076050381" sldId="1533"/>
            <ac:grpSpMk id="17" creationId="{A316B5BD-799A-4383-BD10-E2660A8A271A}"/>
          </ac:grpSpMkLst>
        </pc:grpChg>
        <pc:grpChg chg="mod">
          <ac:chgData name="Vesa Juvonen" userId="c7243be1-99a3-4752-ab2a-0cf698cf8236" providerId="ADAL" clId="{C50C74D2-4A11-482D-8D82-E85A3164ADB9}" dt="2017-06-08T08:28:52.129" v="1452"/>
          <ac:grpSpMkLst>
            <pc:docMk/>
            <pc:sldMk cId="1076050381" sldId="1533"/>
            <ac:grpSpMk id="18" creationId="{16FB7EF3-7F2D-4A4B-9E12-AF3097D123A5}"/>
          </ac:grpSpMkLst>
        </pc:grpChg>
        <pc:grpChg chg="mod">
          <ac:chgData name="Vesa Juvonen" userId="c7243be1-99a3-4752-ab2a-0cf698cf8236" providerId="ADAL" clId="{C50C74D2-4A11-482D-8D82-E85A3164ADB9}" dt="2017-06-08T08:28:52.129" v="1452"/>
          <ac:grpSpMkLst>
            <pc:docMk/>
            <pc:sldMk cId="1076050381" sldId="1533"/>
            <ac:grpSpMk id="22" creationId="{862A34DA-2399-41CE-A3A6-27A9A2020AA2}"/>
          </ac:grpSpMkLst>
        </pc:grpChg>
        <pc:grpChg chg="add mod">
          <ac:chgData name="Vesa Juvonen" userId="c7243be1-99a3-4752-ab2a-0cf698cf8236" providerId="ADAL" clId="{C50C74D2-4A11-482D-8D82-E85A3164ADB9}" dt="2017-06-08T08:32:40.156" v="1455" actId="1076"/>
          <ac:grpSpMkLst>
            <pc:docMk/>
            <pc:sldMk cId="1076050381" sldId="1533"/>
            <ac:grpSpMk id="27" creationId="{7A5B8812-BA09-4C1D-97FE-4A1F7319402F}"/>
          </ac:grpSpMkLst>
        </pc:grpChg>
        <pc:grpChg chg="mod">
          <ac:chgData name="Vesa Juvonen" userId="c7243be1-99a3-4752-ab2a-0cf698cf8236" providerId="ADAL" clId="{C50C74D2-4A11-482D-8D82-E85A3164ADB9}" dt="2017-06-08T08:32:21.830" v="1454"/>
          <ac:grpSpMkLst>
            <pc:docMk/>
            <pc:sldMk cId="1076050381" sldId="1533"/>
            <ac:grpSpMk id="29" creationId="{B0BF36E5-FB19-446B-B599-708857730F7D}"/>
          </ac:grpSpMkLst>
        </pc:grpChg>
        <pc:grpChg chg="add mod">
          <ac:chgData name="Vesa Juvonen" userId="c7243be1-99a3-4752-ab2a-0cf698cf8236" providerId="ADAL" clId="{C50C74D2-4A11-482D-8D82-E85A3164ADB9}" dt="2017-06-08T08:32:40.156" v="1455" actId="1076"/>
          <ac:grpSpMkLst>
            <pc:docMk/>
            <pc:sldMk cId="1076050381" sldId="1533"/>
            <ac:grpSpMk id="33" creationId="{FADABC55-94DA-432C-8F6C-626ADBBCFCD8}"/>
          </ac:grpSpMkLst>
        </pc:grpChg>
        <pc:grpChg chg="mod">
          <ac:chgData name="Vesa Juvonen" userId="c7243be1-99a3-4752-ab2a-0cf698cf8236" providerId="ADAL" clId="{C50C74D2-4A11-482D-8D82-E85A3164ADB9}" dt="2017-06-08T08:32:21.830" v="1454"/>
          <ac:grpSpMkLst>
            <pc:docMk/>
            <pc:sldMk cId="1076050381" sldId="1533"/>
            <ac:grpSpMk id="34" creationId="{048FB1AF-262B-4A32-8CF4-2F983605760F}"/>
          </ac:grpSpMkLst>
        </pc:grpChg>
        <pc:grpChg chg="add mod">
          <ac:chgData name="Vesa Juvonen" userId="c7243be1-99a3-4752-ab2a-0cf698cf8236" providerId="ADAL" clId="{C50C74D2-4A11-482D-8D82-E85A3164ADB9}" dt="2017-06-08T08:32:40.156" v="1455" actId="1076"/>
          <ac:grpSpMkLst>
            <pc:docMk/>
            <pc:sldMk cId="1076050381" sldId="1533"/>
            <ac:grpSpMk id="43" creationId="{354781C8-876E-499D-BA92-D6E75D1819EF}"/>
          </ac:grpSpMkLst>
        </pc:grpChg>
        <pc:grpChg chg="mod">
          <ac:chgData name="Vesa Juvonen" userId="c7243be1-99a3-4752-ab2a-0cf698cf8236" providerId="ADAL" clId="{C50C74D2-4A11-482D-8D82-E85A3164ADB9}" dt="2017-06-08T08:32:21.830" v="1454"/>
          <ac:grpSpMkLst>
            <pc:docMk/>
            <pc:sldMk cId="1076050381" sldId="1533"/>
            <ac:grpSpMk id="44" creationId="{94AAA13E-A5F3-433A-95B8-336214697EDC}"/>
          </ac:grpSpMkLst>
        </pc:grpChg>
        <pc:grpChg chg="mod">
          <ac:chgData name="Vesa Juvonen" userId="c7243be1-99a3-4752-ab2a-0cf698cf8236" providerId="ADAL" clId="{C50C74D2-4A11-482D-8D82-E85A3164ADB9}" dt="2017-06-08T08:32:21.830" v="1454"/>
          <ac:grpSpMkLst>
            <pc:docMk/>
            <pc:sldMk cId="1076050381" sldId="1533"/>
            <ac:grpSpMk id="48" creationId="{38859C6F-5BD5-41F6-BA6D-48C6BBA9AE80}"/>
          </ac:grpSpMkLst>
        </pc:grpChg>
        <pc:grpChg chg="add mod">
          <ac:chgData name="Vesa Juvonen" userId="c7243be1-99a3-4752-ab2a-0cf698cf8236" providerId="ADAL" clId="{C50C74D2-4A11-482D-8D82-E85A3164ADB9}" dt="2017-06-08T08:32:40.156" v="1455" actId="1076"/>
          <ac:grpSpMkLst>
            <pc:docMk/>
            <pc:sldMk cId="1076050381" sldId="1533"/>
            <ac:grpSpMk id="51" creationId="{29588446-6732-43C6-9798-22CD03A7BE65}"/>
          </ac:grpSpMkLst>
        </pc:grpChg>
        <pc:grpChg chg="mod">
          <ac:chgData name="Vesa Juvonen" userId="c7243be1-99a3-4752-ab2a-0cf698cf8236" providerId="ADAL" clId="{C50C74D2-4A11-482D-8D82-E85A3164ADB9}" dt="2017-06-08T08:32:21.830" v="1454"/>
          <ac:grpSpMkLst>
            <pc:docMk/>
            <pc:sldMk cId="1076050381" sldId="1533"/>
            <ac:grpSpMk id="52" creationId="{52905DA1-CB0F-4268-9D1E-90485A646CD7}"/>
          </ac:grpSpMkLst>
        </pc:grpChg>
        <pc:grpChg chg="mod">
          <ac:chgData name="Vesa Juvonen" userId="c7243be1-99a3-4752-ab2a-0cf698cf8236" providerId="ADAL" clId="{C50C74D2-4A11-482D-8D82-E85A3164ADB9}" dt="2017-06-08T08:32:21.830" v="1454"/>
          <ac:grpSpMkLst>
            <pc:docMk/>
            <pc:sldMk cId="1076050381" sldId="1533"/>
            <ac:grpSpMk id="56" creationId="{FA6871E1-7DD5-4A5E-9920-072D21B91087}"/>
          </ac:grpSpMkLst>
        </pc:grpChg>
        <pc:picChg chg="add mod">
          <ac:chgData name="Vesa Juvonen" userId="c7243be1-99a3-4752-ab2a-0cf698cf8236" providerId="ADAL" clId="{C50C74D2-4A11-482D-8D82-E85A3164ADB9}" dt="2017-06-08T08:32:40.156" v="1455" actId="1076"/>
          <ac:picMkLst>
            <pc:docMk/>
            <pc:sldMk cId="1076050381" sldId="1533"/>
            <ac:picMk id="40" creationId="{4F369FF6-DDBA-4D18-854A-CD27BF275F1B}"/>
          </ac:picMkLst>
        </pc:picChg>
        <pc:cxnChg chg="add del">
          <ac:chgData name="Vesa Juvonen" userId="c7243be1-99a3-4752-ab2a-0cf698cf8236" providerId="ADAL" clId="{C50C74D2-4A11-482D-8D82-E85A3164ADB9}" dt="2017-06-08T08:28:53.208" v="1453"/>
          <ac:cxnSpMkLst>
            <pc:docMk/>
            <pc:sldMk cId="1076050381" sldId="1533"/>
            <ac:cxnSpMk id="25" creationId="{5A3A2A6A-1E35-4356-95B2-0D1DF2B55ED0}"/>
          </ac:cxnSpMkLst>
        </pc:cxnChg>
        <pc:cxnChg chg="add del">
          <ac:chgData name="Vesa Juvonen" userId="c7243be1-99a3-4752-ab2a-0cf698cf8236" providerId="ADAL" clId="{C50C74D2-4A11-482D-8D82-E85A3164ADB9}" dt="2017-06-08T08:28:53.208" v="1453"/>
          <ac:cxnSpMkLst>
            <pc:docMk/>
            <pc:sldMk cId="1076050381" sldId="1533"/>
            <ac:cxnSpMk id="26" creationId="{73D23986-1B13-4E7A-BEB9-AC0A728A2B51}"/>
          </ac:cxnSpMkLst>
        </pc:cxnChg>
        <pc:cxnChg chg="add mod">
          <ac:chgData name="Vesa Juvonen" userId="c7243be1-99a3-4752-ab2a-0cf698cf8236" providerId="ADAL" clId="{C50C74D2-4A11-482D-8D82-E85A3164ADB9}" dt="2017-06-08T08:32:40.156" v="1455" actId="1076"/>
          <ac:cxnSpMkLst>
            <pc:docMk/>
            <pc:sldMk cId="1076050381" sldId="1533"/>
            <ac:cxnSpMk id="38" creationId="{E3BCCB44-DF85-4B8B-8273-3E43C4628C27}"/>
          </ac:cxnSpMkLst>
        </pc:cxnChg>
        <pc:cxnChg chg="add mod">
          <ac:chgData name="Vesa Juvonen" userId="c7243be1-99a3-4752-ab2a-0cf698cf8236" providerId="ADAL" clId="{C50C74D2-4A11-482D-8D82-E85A3164ADB9}" dt="2017-06-08T08:32:40.156" v="1455" actId="1076"/>
          <ac:cxnSpMkLst>
            <pc:docMk/>
            <pc:sldMk cId="1076050381" sldId="1533"/>
            <ac:cxnSpMk id="39" creationId="{69ED8F61-7532-49AD-8DF1-99EFC97BF59F}"/>
          </ac:cxnSpMkLst>
        </pc:cxnChg>
        <pc:cxnChg chg="add mod">
          <ac:chgData name="Vesa Juvonen" userId="c7243be1-99a3-4752-ab2a-0cf698cf8236" providerId="ADAL" clId="{C50C74D2-4A11-482D-8D82-E85A3164ADB9}" dt="2017-06-08T08:32:40.156" v="1455" actId="1076"/>
          <ac:cxnSpMkLst>
            <pc:docMk/>
            <pc:sldMk cId="1076050381" sldId="1533"/>
            <ac:cxnSpMk id="59" creationId="{2B4B23A6-2D2E-4D93-81DD-E3C36EF6F527}"/>
          </ac:cxnSpMkLst>
        </pc:cxnChg>
      </pc:sldChg>
      <pc:sldChg chg="del">
        <pc:chgData name="Vesa Juvonen" userId="c7243be1-99a3-4752-ab2a-0cf698cf8236" providerId="ADAL" clId="{C50C74D2-4A11-482D-8D82-E85A3164ADB9}" dt="2017-06-08T07:57:28.064" v="94" actId="2696"/>
        <pc:sldMkLst>
          <pc:docMk/>
          <pc:sldMk cId="75168395" sldId="1534"/>
        </pc:sldMkLst>
      </pc:sldChg>
      <pc:sldMasterChg chg="modSldLayout">
        <pc:chgData name="Vesa Juvonen" userId="c7243be1-99a3-4752-ab2a-0cf698cf8236" providerId="ADAL" clId="{C50C74D2-4A11-482D-8D82-E85A3164ADB9}" dt="2017-06-08T07:15:24.868" v="6" actId="732"/>
        <pc:sldMasterMkLst>
          <pc:docMk/>
          <pc:sldMasterMk cId="1599675131" sldId="2147484300"/>
        </pc:sldMasterMkLst>
        <pc:sldLayoutChg chg="addSp delSp modSp">
          <pc:chgData name="Vesa Juvonen" userId="c7243be1-99a3-4752-ab2a-0cf698cf8236" providerId="ADAL" clId="{C50C74D2-4A11-482D-8D82-E85A3164ADB9}" dt="2017-06-08T07:15:24.868" v="6" actId="732"/>
          <pc:sldLayoutMkLst>
            <pc:docMk/>
            <pc:sldMasterMk cId="1599675131" sldId="2147484300"/>
            <pc:sldLayoutMk cId="1849364639" sldId="2147484375"/>
          </pc:sldLayoutMkLst>
          <pc:picChg chg="del">
            <ac:chgData name="Vesa Juvonen" userId="c7243be1-99a3-4752-ab2a-0cf698cf8236" providerId="ADAL" clId="{C50C74D2-4A11-482D-8D82-E85A3164ADB9}" dt="2017-06-08T07:15:24.868" v="6" actId="732"/>
            <ac:picMkLst>
              <pc:docMk/>
              <pc:sldMasterMk cId="1599675131" sldId="2147484300"/>
              <pc:sldLayoutMk cId="1849364639" sldId="2147484375"/>
              <ac:picMk id="2" creationId="{00000000-0000-0000-0000-000000000000}"/>
            </ac:picMkLst>
          </pc:picChg>
          <pc:picChg chg="add mod ord modCrop">
            <ac:chgData name="Vesa Juvonen" userId="c7243be1-99a3-4752-ab2a-0cf698cf8236" providerId="ADAL" clId="{C50C74D2-4A11-482D-8D82-E85A3164ADB9}" dt="2017-06-08T07:15:24.868" v="6" actId="732"/>
            <ac:picMkLst>
              <pc:docMk/>
              <pc:sldMasterMk cId="1599675131" sldId="2147484300"/>
              <pc:sldLayoutMk cId="1849364639" sldId="2147484375"/>
              <ac:picMk id="5" creationId="{958BA9F3-9A2D-41F2-A9CC-1FF5D6A1C090}"/>
            </ac:picMkLst>
          </pc:picChg>
        </pc:sldLayoutChg>
      </pc:sldMasterChg>
    </pc:docChg>
  </pc:docChgLst>
  <pc:docChgLst>
    <pc:chgData name="Vesa Juvonen" userId="c7243be1-99a3-4752-ab2a-0cf698cf8236" providerId="ADAL" clId="{509C3C8A-396E-4F56-9BFB-C2130C9FB683}"/>
    <pc:docChg chg="undo custSel modSld">
      <pc:chgData name="Vesa Juvonen" userId="c7243be1-99a3-4752-ab2a-0cf698cf8236" providerId="ADAL" clId="{509C3C8A-396E-4F56-9BFB-C2130C9FB683}" dt="2017-04-27T11:45:54.187" v="144" actId="20577"/>
      <pc:docMkLst>
        <pc:docMk/>
      </pc:docMkLst>
      <pc:sldChg chg="modSp">
        <pc:chgData name="Vesa Juvonen" userId="c7243be1-99a3-4752-ab2a-0cf698cf8236" providerId="ADAL" clId="{509C3C8A-396E-4F56-9BFB-C2130C9FB683}" dt="2017-04-27T11:42:35.540" v="31" actId="14100"/>
        <pc:sldMkLst>
          <pc:docMk/>
          <pc:sldMk cId="766983143" sldId="1524"/>
        </pc:sldMkLst>
        <pc:spChg chg="mod">
          <ac:chgData name="Vesa Juvonen" userId="c7243be1-99a3-4752-ab2a-0cf698cf8236" providerId="ADAL" clId="{509C3C8A-396E-4F56-9BFB-C2130C9FB683}" dt="2017-04-27T11:42:35.540" v="31" actId="14100"/>
          <ac:spMkLst>
            <pc:docMk/>
            <pc:sldMk cId="766983143" sldId="1524"/>
            <ac:spMk id="4" creationId="{00000000-0000-0000-0000-000000000000}"/>
          </ac:spMkLst>
        </pc:spChg>
      </pc:sldChg>
      <pc:sldChg chg="addSp delSp modSp modAnim">
        <pc:chgData name="Vesa Juvonen" userId="c7243be1-99a3-4752-ab2a-0cf698cf8236" providerId="ADAL" clId="{509C3C8A-396E-4F56-9BFB-C2130C9FB683}" dt="2017-04-27T11:44:57.599" v="57"/>
        <pc:sldMkLst>
          <pc:docMk/>
          <pc:sldMk cId="765957865" sldId="1526"/>
        </pc:sldMkLst>
        <pc:spChg chg="del mod">
          <ac:chgData name="Vesa Juvonen" userId="c7243be1-99a3-4752-ab2a-0cf698cf8236" providerId="ADAL" clId="{509C3C8A-396E-4F56-9BFB-C2130C9FB683}" dt="2017-04-27T11:43:09.875" v="33" actId="478"/>
          <ac:spMkLst>
            <pc:docMk/>
            <pc:sldMk cId="765957865" sldId="1526"/>
            <ac:spMk id="2" creationId="{00000000-0000-0000-0000-000000000000}"/>
          </ac:spMkLst>
        </pc:spChg>
        <pc:spChg chg="mod">
          <ac:chgData name="Vesa Juvonen" userId="c7243be1-99a3-4752-ab2a-0cf698cf8236" providerId="ADAL" clId="{509C3C8A-396E-4F56-9BFB-C2130C9FB683}" dt="2017-04-27T11:44:26.820" v="49" actId="403"/>
          <ac:spMkLst>
            <pc:docMk/>
            <pc:sldMk cId="765957865" sldId="1526"/>
            <ac:spMk id="5" creationId="{CFBA3337-D233-43E2-ABE9-141D43063E5B}"/>
          </ac:spMkLst>
        </pc:spChg>
        <pc:spChg chg="mod">
          <ac:chgData name="Vesa Juvonen" userId="c7243be1-99a3-4752-ab2a-0cf698cf8236" providerId="ADAL" clId="{509C3C8A-396E-4F56-9BFB-C2130C9FB683}" dt="2017-04-27T11:44:26.820" v="49" actId="403"/>
          <ac:spMkLst>
            <pc:docMk/>
            <pc:sldMk cId="765957865" sldId="1526"/>
            <ac:spMk id="6" creationId="{6E8ECA40-9F08-4EFC-810C-2F8CCCFF243D}"/>
          </ac:spMkLst>
        </pc:spChg>
        <pc:spChg chg="mod">
          <ac:chgData name="Vesa Juvonen" userId="c7243be1-99a3-4752-ab2a-0cf698cf8236" providerId="ADAL" clId="{509C3C8A-396E-4F56-9BFB-C2130C9FB683}" dt="2017-04-27T11:44:26.820" v="49" actId="403"/>
          <ac:spMkLst>
            <pc:docMk/>
            <pc:sldMk cId="765957865" sldId="1526"/>
            <ac:spMk id="8" creationId="{52CDFE68-3AA4-446F-8871-2E56EC124225}"/>
          </ac:spMkLst>
        </pc:spChg>
        <pc:spChg chg="mod">
          <ac:chgData name="Vesa Juvonen" userId="c7243be1-99a3-4752-ab2a-0cf698cf8236" providerId="ADAL" clId="{509C3C8A-396E-4F56-9BFB-C2130C9FB683}" dt="2017-04-27T11:44:26.820" v="49" actId="403"/>
          <ac:spMkLst>
            <pc:docMk/>
            <pc:sldMk cId="765957865" sldId="1526"/>
            <ac:spMk id="9" creationId="{58F01CD2-43E7-47FC-9946-2E8F96F559F2}"/>
          </ac:spMkLst>
        </pc:spChg>
        <pc:spChg chg="mod">
          <ac:chgData name="Vesa Juvonen" userId="c7243be1-99a3-4752-ab2a-0cf698cf8236" providerId="ADAL" clId="{509C3C8A-396E-4F56-9BFB-C2130C9FB683}" dt="2017-04-27T11:44:26.820" v="49" actId="403"/>
          <ac:spMkLst>
            <pc:docMk/>
            <pc:sldMk cId="765957865" sldId="1526"/>
            <ac:spMk id="11" creationId="{A7C2CF98-5974-46ED-975D-18846AF13102}"/>
          </ac:spMkLst>
        </pc:spChg>
        <pc:spChg chg="mod">
          <ac:chgData name="Vesa Juvonen" userId="c7243be1-99a3-4752-ab2a-0cf698cf8236" providerId="ADAL" clId="{509C3C8A-396E-4F56-9BFB-C2130C9FB683}" dt="2017-04-27T11:44:26.820" v="49" actId="403"/>
          <ac:spMkLst>
            <pc:docMk/>
            <pc:sldMk cId="765957865" sldId="1526"/>
            <ac:spMk id="12" creationId="{3247F41B-9008-4B43-AC07-CDF56E340233}"/>
          </ac:spMkLst>
        </pc:spChg>
        <pc:grpChg chg="add mod">
          <ac:chgData name="Vesa Juvonen" userId="c7243be1-99a3-4752-ab2a-0cf698cf8236" providerId="ADAL" clId="{509C3C8A-396E-4F56-9BFB-C2130C9FB683}" dt="2017-04-27T11:44:30.617" v="50" actId="1076"/>
          <ac:grpSpMkLst>
            <pc:docMk/>
            <pc:sldMk cId="765957865" sldId="1526"/>
            <ac:grpSpMk id="4" creationId="{EC04812C-0786-44EB-AB7B-5E434E0DB678}"/>
          </ac:grpSpMkLst>
        </pc:grpChg>
        <pc:grpChg chg="add mod">
          <ac:chgData name="Vesa Juvonen" userId="c7243be1-99a3-4752-ab2a-0cf698cf8236" providerId="ADAL" clId="{509C3C8A-396E-4F56-9BFB-C2130C9FB683}" dt="2017-04-27T11:43:59.286" v="42" actId="1076"/>
          <ac:grpSpMkLst>
            <pc:docMk/>
            <pc:sldMk cId="765957865" sldId="1526"/>
            <ac:grpSpMk id="7" creationId="{07519806-E8F5-426F-8AEA-A0935AE1DA3C}"/>
          </ac:grpSpMkLst>
        </pc:grpChg>
        <pc:grpChg chg="add mod">
          <ac:chgData name="Vesa Juvonen" userId="c7243be1-99a3-4752-ab2a-0cf698cf8236" providerId="ADAL" clId="{509C3C8A-396E-4F56-9BFB-C2130C9FB683}" dt="2017-04-27T11:44:31.756" v="51" actId="1076"/>
          <ac:grpSpMkLst>
            <pc:docMk/>
            <pc:sldMk cId="765957865" sldId="1526"/>
            <ac:grpSpMk id="10" creationId="{90FBF07E-BCF0-4DDE-8F26-A2F4DDDEBD9D}"/>
          </ac:grpSpMkLst>
        </pc:grpChg>
        <pc:grpChg chg="add del">
          <ac:chgData name="Vesa Juvonen" userId="c7243be1-99a3-4752-ab2a-0cf698cf8236" providerId="ADAL" clId="{509C3C8A-396E-4F56-9BFB-C2130C9FB683}" dt="2017-04-27T11:44:07.230" v="45"/>
          <ac:grpSpMkLst>
            <pc:docMk/>
            <pc:sldMk cId="765957865" sldId="1526"/>
            <ac:grpSpMk id="13" creationId="{6199DE50-DBB6-4A0D-9725-88DA471895A2}"/>
          </ac:grpSpMkLst>
        </pc:grpChg>
        <pc:grpChg chg="add del">
          <ac:chgData name="Vesa Juvonen" userId="c7243be1-99a3-4752-ab2a-0cf698cf8236" providerId="ADAL" clId="{509C3C8A-396E-4F56-9BFB-C2130C9FB683}" dt="2017-04-27T11:44:07.230" v="45"/>
          <ac:grpSpMkLst>
            <pc:docMk/>
            <pc:sldMk cId="765957865" sldId="1526"/>
            <ac:grpSpMk id="16" creationId="{A73B6752-BBE5-4EF2-B463-DFBBD6542A53}"/>
          </ac:grpSpMkLst>
        </pc:grpChg>
        <pc:grpChg chg="add del">
          <ac:chgData name="Vesa Juvonen" userId="c7243be1-99a3-4752-ab2a-0cf698cf8236" providerId="ADAL" clId="{509C3C8A-396E-4F56-9BFB-C2130C9FB683}" dt="2017-04-27T11:44:07.230" v="45"/>
          <ac:grpSpMkLst>
            <pc:docMk/>
            <pc:sldMk cId="765957865" sldId="1526"/>
            <ac:grpSpMk id="19" creationId="{6FEA21DD-7188-4E3D-B671-89F22F3540A2}"/>
          </ac:grpSpMkLst>
        </pc:grpChg>
      </pc:sldChg>
      <pc:sldChg chg="modSp">
        <pc:chgData name="Vesa Juvonen" userId="c7243be1-99a3-4752-ab2a-0cf698cf8236" providerId="ADAL" clId="{509C3C8A-396E-4F56-9BFB-C2130C9FB683}" dt="2017-04-27T11:45:09.656" v="71" actId="20577"/>
        <pc:sldMkLst>
          <pc:docMk/>
          <pc:sldMk cId="2118482733" sldId="1528"/>
        </pc:sldMkLst>
        <pc:spChg chg="mod">
          <ac:chgData name="Vesa Juvonen" userId="c7243be1-99a3-4752-ab2a-0cf698cf8236" providerId="ADAL" clId="{509C3C8A-396E-4F56-9BFB-C2130C9FB683}" dt="2017-04-27T11:45:09.656" v="71" actId="20577"/>
          <ac:spMkLst>
            <pc:docMk/>
            <pc:sldMk cId="2118482733" sldId="1528"/>
            <ac:spMk id="9" creationId="{00000000-0000-0000-0000-000000000000}"/>
          </ac:spMkLst>
        </pc:spChg>
      </pc:sldChg>
      <pc:sldChg chg="modSp">
        <pc:chgData name="Vesa Juvonen" userId="c7243be1-99a3-4752-ab2a-0cf698cf8236" providerId="ADAL" clId="{509C3C8A-396E-4F56-9BFB-C2130C9FB683}" dt="2017-04-27T11:45:17.663" v="72" actId="20577"/>
        <pc:sldMkLst>
          <pc:docMk/>
          <pc:sldMk cId="1177303426" sldId="1529"/>
        </pc:sldMkLst>
        <pc:spChg chg="mod">
          <ac:chgData name="Vesa Juvonen" userId="c7243be1-99a3-4752-ab2a-0cf698cf8236" providerId="ADAL" clId="{509C3C8A-396E-4F56-9BFB-C2130C9FB683}" dt="2017-04-27T11:45:17.663" v="72" actId="20577"/>
          <ac:spMkLst>
            <pc:docMk/>
            <pc:sldMk cId="1177303426" sldId="1529"/>
            <ac:spMk id="2" creationId="{00000000-0000-0000-0000-000000000000}"/>
          </ac:spMkLst>
        </pc:spChg>
      </pc:sldChg>
      <pc:sldChg chg="modSp">
        <pc:chgData name="Vesa Juvonen" userId="c7243be1-99a3-4752-ab2a-0cf698cf8236" providerId="ADAL" clId="{509C3C8A-396E-4F56-9BFB-C2130C9FB683}" dt="2017-04-27T11:45:54.187" v="144" actId="20577"/>
        <pc:sldMkLst>
          <pc:docMk/>
          <pc:sldMk cId="1762146188" sldId="1530"/>
        </pc:sldMkLst>
        <pc:spChg chg="mod">
          <ac:chgData name="Vesa Juvonen" userId="c7243be1-99a3-4752-ab2a-0cf698cf8236" providerId="ADAL" clId="{509C3C8A-396E-4F56-9BFB-C2130C9FB683}" dt="2017-04-27T11:45:54.187" v="144" actId="20577"/>
          <ac:spMkLst>
            <pc:docMk/>
            <pc:sldMk cId="1762146188" sldId="1530"/>
            <ac:spMk id="9" creationId="{00000000-0000-0000-0000-000000000000}"/>
          </ac:spMkLst>
        </pc:spChg>
      </pc:sldChg>
    </pc:docChg>
  </pc:docChgLst>
  <pc:docChgLst>
    <pc:chgData name="Vesa Juvonen" userId="c7243be1-99a3-4752-ab2a-0cf698cf8236" providerId="ADAL" clId="{26BADCD0-7D5B-4E6B-AA11-1F517CC0F007}"/>
    <pc:docChg chg="undo custSel addSld delSld modSld modSection">
      <pc:chgData name="Vesa Juvonen" userId="c7243be1-99a3-4752-ab2a-0cf698cf8236" providerId="ADAL" clId="{26BADCD0-7D5B-4E6B-AA11-1F517CC0F007}" dt="2017-06-05T10:24:43.088" v="1608" actId="20577"/>
      <pc:docMkLst>
        <pc:docMk/>
      </pc:docMkLst>
      <pc:sldChg chg="addSp delSp modSp">
        <pc:chgData name="Vesa Juvonen" userId="c7243be1-99a3-4752-ab2a-0cf698cf8236" providerId="ADAL" clId="{26BADCD0-7D5B-4E6B-AA11-1F517CC0F007}" dt="2017-06-04T15:50:29.268" v="132" actId="20577"/>
        <pc:sldMkLst>
          <pc:docMk/>
          <pc:sldMk cId="766983143" sldId="1524"/>
        </pc:sldMkLst>
        <pc:spChg chg="add del mod">
          <ac:chgData name="Vesa Juvonen" userId="c7243be1-99a3-4752-ab2a-0cf698cf8236" providerId="ADAL" clId="{26BADCD0-7D5B-4E6B-AA11-1F517CC0F007}" dt="2017-06-04T15:50:02.428" v="77" actId="478"/>
          <ac:spMkLst>
            <pc:docMk/>
            <pc:sldMk cId="766983143" sldId="1524"/>
            <ac:spMk id="2" creationId="{604A4E33-6BCC-4863-B55D-95F63F37FCA5}"/>
          </ac:spMkLst>
        </pc:spChg>
        <pc:spChg chg="mod">
          <ac:chgData name="Vesa Juvonen" userId="c7243be1-99a3-4752-ab2a-0cf698cf8236" providerId="ADAL" clId="{26BADCD0-7D5B-4E6B-AA11-1F517CC0F007}" dt="2017-06-04T15:49:43.504" v="70" actId="20577"/>
          <ac:spMkLst>
            <pc:docMk/>
            <pc:sldMk cId="766983143" sldId="1524"/>
            <ac:spMk id="4" creationId="{00000000-0000-0000-0000-000000000000}"/>
          </ac:spMkLst>
        </pc:spChg>
        <pc:spChg chg="add del mod">
          <ac:chgData name="Vesa Juvonen" userId="c7243be1-99a3-4752-ab2a-0cf698cf8236" providerId="ADAL" clId="{26BADCD0-7D5B-4E6B-AA11-1F517CC0F007}" dt="2017-06-04T15:50:07.462" v="78" actId="478"/>
          <ac:spMkLst>
            <pc:docMk/>
            <pc:sldMk cId="766983143" sldId="1524"/>
            <ac:spMk id="5" creationId="{1E6DCB8F-A807-4146-9A4A-92A41F507F95}"/>
          </ac:spMkLst>
        </pc:spChg>
        <pc:spChg chg="add del mod ord">
          <ac:chgData name="Vesa Juvonen" userId="c7243be1-99a3-4752-ab2a-0cf698cf8236" providerId="ADAL" clId="{26BADCD0-7D5B-4E6B-AA11-1F517CC0F007}" dt="2017-06-04T15:50:29.268" v="132" actId="20577"/>
          <ac:spMkLst>
            <pc:docMk/>
            <pc:sldMk cId="766983143" sldId="1524"/>
            <ac:spMk id="6" creationId="{00000000-0000-0000-0000-000000000000}"/>
          </ac:spMkLst>
        </pc:spChg>
      </pc:sldChg>
      <pc:sldChg chg="del">
        <pc:chgData name="Vesa Juvonen" userId="c7243be1-99a3-4752-ab2a-0cf698cf8236" providerId="ADAL" clId="{26BADCD0-7D5B-4E6B-AA11-1F517CC0F007}" dt="2017-06-04T15:53:21.225" v="136" actId="2696"/>
        <pc:sldMkLst>
          <pc:docMk/>
          <pc:sldMk cId="765957865" sldId="1526"/>
        </pc:sldMkLst>
      </pc:sldChg>
      <pc:sldChg chg="del">
        <pc:chgData name="Vesa Juvonen" userId="c7243be1-99a3-4752-ab2a-0cf698cf8236" providerId="ADAL" clId="{26BADCD0-7D5B-4E6B-AA11-1F517CC0F007}" dt="2017-06-04T15:53:22.919" v="138" actId="2696"/>
        <pc:sldMkLst>
          <pc:docMk/>
          <pc:sldMk cId="279139167" sldId="1527"/>
        </pc:sldMkLst>
      </pc:sldChg>
      <pc:sldChg chg="del">
        <pc:chgData name="Vesa Juvonen" userId="c7243be1-99a3-4752-ab2a-0cf698cf8236" providerId="ADAL" clId="{26BADCD0-7D5B-4E6B-AA11-1F517CC0F007}" dt="2017-06-04T15:50:33.234" v="133" actId="2696"/>
        <pc:sldMkLst>
          <pc:docMk/>
          <pc:sldMk cId="2118482733" sldId="1528"/>
        </pc:sldMkLst>
      </pc:sldChg>
      <pc:sldChg chg="del">
        <pc:chgData name="Vesa Juvonen" userId="c7243be1-99a3-4752-ab2a-0cf698cf8236" providerId="ADAL" clId="{26BADCD0-7D5B-4E6B-AA11-1F517CC0F007}" dt="2017-06-04T15:53:21.722" v="137" actId="2696"/>
        <pc:sldMkLst>
          <pc:docMk/>
          <pc:sldMk cId="1177303426" sldId="1529"/>
        </pc:sldMkLst>
      </pc:sldChg>
      <pc:sldChg chg="del">
        <pc:chgData name="Vesa Juvonen" userId="c7243be1-99a3-4752-ab2a-0cf698cf8236" providerId="ADAL" clId="{26BADCD0-7D5B-4E6B-AA11-1F517CC0F007}" dt="2017-06-04T15:50:35.161" v="134" actId="2696"/>
        <pc:sldMkLst>
          <pc:docMk/>
          <pc:sldMk cId="1762146188" sldId="1530"/>
        </pc:sldMkLst>
      </pc:sldChg>
      <pc:sldChg chg="modSp add">
        <pc:chgData name="Vesa Juvonen" userId="c7243be1-99a3-4752-ab2a-0cf698cf8236" providerId="ADAL" clId="{26BADCD0-7D5B-4E6B-AA11-1F517CC0F007}" dt="2017-06-05T10:18:15.625" v="1507" actId="20577"/>
        <pc:sldMkLst>
          <pc:docMk/>
          <pc:sldMk cId="2575674784" sldId="1530"/>
        </pc:sldMkLst>
        <pc:spChg chg="mod">
          <ac:chgData name="Vesa Juvonen" userId="c7243be1-99a3-4752-ab2a-0cf698cf8236" providerId="ADAL" clId="{26BADCD0-7D5B-4E6B-AA11-1F517CC0F007}" dt="2017-06-05T10:18:15.625" v="1507" actId="20577"/>
          <ac:spMkLst>
            <pc:docMk/>
            <pc:sldMk cId="2575674784" sldId="1530"/>
            <ac:spMk id="11" creationId="{00000000-0000-0000-0000-000000000000}"/>
          </ac:spMkLst>
        </pc:spChg>
      </pc:sldChg>
      <pc:sldChg chg="add">
        <pc:chgData name="Vesa Juvonen" userId="c7243be1-99a3-4752-ab2a-0cf698cf8236" providerId="ADAL" clId="{26BADCD0-7D5B-4E6B-AA11-1F517CC0F007}" dt="2017-06-04T15:53:35.458" v="139"/>
        <pc:sldMkLst>
          <pc:docMk/>
          <pc:sldMk cId="2491756443" sldId="1531"/>
        </pc:sldMkLst>
      </pc:sldChg>
      <pc:sldChg chg="modSp add">
        <pc:chgData name="Vesa Juvonen" userId="c7243be1-99a3-4752-ab2a-0cf698cf8236" providerId="ADAL" clId="{26BADCD0-7D5B-4E6B-AA11-1F517CC0F007}" dt="2017-06-05T10:21:31.523" v="1548" actId="20577"/>
        <pc:sldMkLst>
          <pc:docMk/>
          <pc:sldMk cId="143299324" sldId="1532"/>
        </pc:sldMkLst>
        <pc:spChg chg="mod">
          <ac:chgData name="Vesa Juvonen" userId="c7243be1-99a3-4752-ab2a-0cf698cf8236" providerId="ADAL" clId="{26BADCD0-7D5B-4E6B-AA11-1F517CC0F007}" dt="2017-06-04T16:09:58.063" v="1456" actId="20577"/>
          <ac:spMkLst>
            <pc:docMk/>
            <pc:sldMk cId="143299324" sldId="1532"/>
            <ac:spMk id="8" creationId="{00000000-0000-0000-0000-000000000000}"/>
          </ac:spMkLst>
        </pc:spChg>
        <pc:spChg chg="mod">
          <ac:chgData name="Vesa Juvonen" userId="c7243be1-99a3-4752-ab2a-0cf698cf8236" providerId="ADAL" clId="{26BADCD0-7D5B-4E6B-AA11-1F517CC0F007}" dt="2017-06-04T15:54:37.232" v="152" actId="20577"/>
          <ac:spMkLst>
            <pc:docMk/>
            <pc:sldMk cId="143299324" sldId="1532"/>
            <ac:spMk id="10" creationId="{00000000-0000-0000-0000-000000000000}"/>
          </ac:spMkLst>
        </pc:spChg>
        <pc:spChg chg="mod">
          <ac:chgData name="Vesa Juvonen" userId="c7243be1-99a3-4752-ab2a-0cf698cf8236" providerId="ADAL" clId="{26BADCD0-7D5B-4E6B-AA11-1F517CC0F007}" dt="2017-06-04T15:54:49.560" v="167" actId="6549"/>
          <ac:spMkLst>
            <pc:docMk/>
            <pc:sldMk cId="143299324" sldId="1532"/>
            <ac:spMk id="11" creationId="{00000000-0000-0000-0000-000000000000}"/>
          </ac:spMkLst>
        </pc:spChg>
        <pc:spChg chg="mod">
          <ac:chgData name="Vesa Juvonen" userId="c7243be1-99a3-4752-ab2a-0cf698cf8236" providerId="ADAL" clId="{26BADCD0-7D5B-4E6B-AA11-1F517CC0F007}" dt="2017-06-05T10:21:31.523" v="1548" actId="20577"/>
          <ac:spMkLst>
            <pc:docMk/>
            <pc:sldMk cId="143299324" sldId="1532"/>
            <ac:spMk id="12" creationId="{00000000-0000-0000-0000-000000000000}"/>
          </ac:spMkLst>
        </pc:spChg>
        <pc:spChg chg="mod">
          <ac:chgData name="Vesa Juvonen" userId="c7243be1-99a3-4752-ab2a-0cf698cf8236" providerId="ADAL" clId="{26BADCD0-7D5B-4E6B-AA11-1F517CC0F007}" dt="2017-06-04T16:09:52.323" v="1447" actId="20577"/>
          <ac:spMkLst>
            <pc:docMk/>
            <pc:sldMk cId="143299324" sldId="1532"/>
            <ac:spMk id="16" creationId="{00000000-0000-0000-0000-000000000000}"/>
          </ac:spMkLst>
        </pc:spChg>
        <pc:spChg chg="mod">
          <ac:chgData name="Vesa Juvonen" userId="c7243be1-99a3-4752-ab2a-0cf698cf8236" providerId="ADAL" clId="{26BADCD0-7D5B-4E6B-AA11-1F517CC0F007}" dt="2017-06-04T15:55:01.236" v="181" actId="1036"/>
          <ac:spMkLst>
            <pc:docMk/>
            <pc:sldMk cId="143299324" sldId="1532"/>
            <ac:spMk id="26" creationId="{00000000-0000-0000-0000-000000000000}"/>
          </ac:spMkLst>
        </pc:spChg>
        <pc:cxnChg chg="mod">
          <ac:chgData name="Vesa Juvonen" userId="c7243be1-99a3-4752-ab2a-0cf698cf8236" providerId="ADAL" clId="{26BADCD0-7D5B-4E6B-AA11-1F517CC0F007}" dt="2017-06-04T15:54:20.325" v="145" actId="1036"/>
          <ac:cxnSpMkLst>
            <pc:docMk/>
            <pc:sldMk cId="143299324" sldId="1532"/>
            <ac:cxnSpMk id="24" creationId="{00000000-0000-0000-0000-000000000000}"/>
          </ac:cxnSpMkLst>
        </pc:cxnChg>
      </pc:sldChg>
      <pc:sldChg chg="addSp delSp modSp add modAnim">
        <pc:chgData name="Vesa Juvonen" userId="c7243be1-99a3-4752-ab2a-0cf698cf8236" providerId="ADAL" clId="{26BADCD0-7D5B-4E6B-AA11-1F517CC0F007}" dt="2017-06-05T10:24:43.088" v="1608" actId="20577"/>
        <pc:sldMkLst>
          <pc:docMk/>
          <pc:sldMk cId="1059068151" sldId="1533"/>
        </pc:sldMkLst>
        <pc:spChg chg="del">
          <ac:chgData name="Vesa Juvonen" userId="c7243be1-99a3-4752-ab2a-0cf698cf8236" providerId="ADAL" clId="{26BADCD0-7D5B-4E6B-AA11-1F517CC0F007}" dt="2017-06-04T15:56:21.950" v="183"/>
          <ac:spMkLst>
            <pc:docMk/>
            <pc:sldMk cId="1059068151" sldId="1533"/>
            <ac:spMk id="2" creationId="{3DF4767C-4226-4BE1-BBD4-3101FE7C23DA}"/>
          </ac:spMkLst>
        </pc:spChg>
        <pc:spChg chg="add mod">
          <ac:chgData name="Vesa Juvonen" userId="c7243be1-99a3-4752-ab2a-0cf698cf8236" providerId="ADAL" clId="{26BADCD0-7D5B-4E6B-AA11-1F517CC0F007}" dt="2017-06-04T16:03:11.949" v="894" actId="20577"/>
          <ac:spMkLst>
            <pc:docMk/>
            <pc:sldMk cId="1059068151" sldId="1533"/>
            <ac:spMk id="3" creationId="{8EE4A7C1-3667-476D-BE21-A60F3EF4F2F7}"/>
          </ac:spMkLst>
        </pc:spChg>
        <pc:spChg chg="add mod">
          <ac:chgData name="Vesa Juvonen" userId="c7243be1-99a3-4752-ab2a-0cf698cf8236" providerId="ADAL" clId="{26BADCD0-7D5B-4E6B-AA11-1F517CC0F007}" dt="2017-06-04T16:02:35.244" v="850"/>
          <ac:spMkLst>
            <pc:docMk/>
            <pc:sldMk cId="1059068151" sldId="1533"/>
            <ac:spMk id="4" creationId="{DDA55CFE-058E-4376-9B2E-B8216A7AA972}"/>
          </ac:spMkLst>
        </pc:spChg>
        <pc:spChg chg="add mod">
          <ac:chgData name="Vesa Juvonen" userId="c7243be1-99a3-4752-ab2a-0cf698cf8236" providerId="ADAL" clId="{26BADCD0-7D5B-4E6B-AA11-1F517CC0F007}" dt="2017-06-04T16:02:54.604" v="857"/>
          <ac:spMkLst>
            <pc:docMk/>
            <pc:sldMk cId="1059068151" sldId="1533"/>
            <ac:spMk id="5" creationId="{79445DC1-4DC3-4D61-8091-4D6715EE876F}"/>
          </ac:spMkLst>
        </pc:spChg>
        <pc:spChg chg="mod">
          <ac:chgData name="Vesa Juvonen" userId="c7243be1-99a3-4752-ab2a-0cf698cf8236" providerId="ADAL" clId="{26BADCD0-7D5B-4E6B-AA11-1F517CC0F007}" dt="2017-06-04T16:04:22.949" v="978" actId="313"/>
          <ac:spMkLst>
            <pc:docMk/>
            <pc:sldMk cId="1059068151" sldId="1533"/>
            <ac:spMk id="8" creationId="{DB4BE22B-DC49-49BF-B5B7-D3A9BE5DE6A4}"/>
          </ac:spMkLst>
        </pc:spChg>
        <pc:spChg chg="mod">
          <ac:chgData name="Vesa Juvonen" userId="c7243be1-99a3-4752-ab2a-0cf698cf8236" providerId="ADAL" clId="{26BADCD0-7D5B-4E6B-AA11-1F517CC0F007}" dt="2017-06-04T16:02:51.559" v="856"/>
          <ac:spMkLst>
            <pc:docMk/>
            <pc:sldMk cId="1059068151" sldId="1533"/>
            <ac:spMk id="9" creationId="{20E01D21-C9CE-4C51-9C1A-821EE8C8BCDF}"/>
          </ac:spMkLst>
        </pc:spChg>
        <pc:spChg chg="mod">
          <ac:chgData name="Vesa Juvonen" userId="c7243be1-99a3-4752-ab2a-0cf698cf8236" providerId="ADAL" clId="{26BADCD0-7D5B-4E6B-AA11-1F517CC0F007}" dt="2017-06-05T10:24:43.088" v="1608" actId="20577"/>
          <ac:spMkLst>
            <pc:docMk/>
            <pc:sldMk cId="1059068151" sldId="1533"/>
            <ac:spMk id="11" creationId="{95EEF9DD-1F2D-47D3-998F-705FF90ADA11}"/>
          </ac:spMkLst>
        </pc:spChg>
        <pc:spChg chg="mod">
          <ac:chgData name="Vesa Juvonen" userId="c7243be1-99a3-4752-ab2a-0cf698cf8236" providerId="ADAL" clId="{26BADCD0-7D5B-4E6B-AA11-1F517CC0F007}" dt="2017-06-04T16:02:48.760" v="855"/>
          <ac:spMkLst>
            <pc:docMk/>
            <pc:sldMk cId="1059068151" sldId="1533"/>
            <ac:spMk id="12" creationId="{F9E7D107-3B9F-4450-A7A5-4CA667A0EB6B}"/>
          </ac:spMkLst>
        </pc:spChg>
        <pc:spChg chg="mod">
          <ac:chgData name="Vesa Juvonen" userId="c7243be1-99a3-4752-ab2a-0cf698cf8236" providerId="ADAL" clId="{26BADCD0-7D5B-4E6B-AA11-1F517CC0F007}" dt="2017-06-04T16:03:49.335" v="896"/>
          <ac:spMkLst>
            <pc:docMk/>
            <pc:sldMk cId="1059068151" sldId="1533"/>
            <ac:spMk id="14" creationId="{2697BCA8-33C1-45AD-A2C2-85FEC08FF2DF}"/>
          </ac:spMkLst>
        </pc:spChg>
        <pc:spChg chg="mod">
          <ac:chgData name="Vesa Juvonen" userId="c7243be1-99a3-4752-ab2a-0cf698cf8236" providerId="ADAL" clId="{26BADCD0-7D5B-4E6B-AA11-1F517CC0F007}" dt="2017-06-04T16:02:46.294" v="854"/>
          <ac:spMkLst>
            <pc:docMk/>
            <pc:sldMk cId="1059068151" sldId="1533"/>
            <ac:spMk id="15" creationId="{69E76A3D-E45D-44A8-A2A2-2E185D3DB7AB}"/>
          </ac:spMkLst>
        </pc:spChg>
        <pc:spChg chg="mod">
          <ac:chgData name="Vesa Juvonen" userId="c7243be1-99a3-4752-ab2a-0cf698cf8236" providerId="ADAL" clId="{26BADCD0-7D5B-4E6B-AA11-1F517CC0F007}" dt="2017-06-04T15:58:56.375" v="411"/>
          <ac:spMkLst>
            <pc:docMk/>
            <pc:sldMk cId="1059068151" sldId="1533"/>
            <ac:spMk id="17" creationId="{14FEB9E9-A2C1-48D7-8C27-242336FFE7F3}"/>
          </ac:spMkLst>
        </pc:spChg>
        <pc:spChg chg="mod">
          <ac:chgData name="Vesa Juvonen" userId="c7243be1-99a3-4752-ab2a-0cf698cf8236" providerId="ADAL" clId="{26BADCD0-7D5B-4E6B-AA11-1F517CC0F007}" dt="2017-06-04T15:58:59.515" v="412"/>
          <ac:spMkLst>
            <pc:docMk/>
            <pc:sldMk cId="1059068151" sldId="1533"/>
            <ac:spMk id="20" creationId="{FFF1A8B5-C77C-4932-B206-539C0F7F894A}"/>
          </ac:spMkLst>
        </pc:spChg>
        <pc:spChg chg="mod">
          <ac:chgData name="Vesa Juvonen" userId="c7243be1-99a3-4752-ab2a-0cf698cf8236" providerId="ADAL" clId="{26BADCD0-7D5B-4E6B-AA11-1F517CC0F007}" dt="2017-06-04T16:07:19.273" v="1411" actId="20577"/>
          <ac:spMkLst>
            <pc:docMk/>
            <pc:sldMk cId="1059068151" sldId="1533"/>
            <ac:spMk id="23" creationId="{14534563-75F4-4B9B-A549-6E3EAEC4B02A}"/>
          </ac:spMkLst>
        </pc:spChg>
        <pc:spChg chg="mod">
          <ac:chgData name="Vesa Juvonen" userId="c7243be1-99a3-4752-ab2a-0cf698cf8236" providerId="ADAL" clId="{26BADCD0-7D5B-4E6B-AA11-1F517CC0F007}" dt="2017-06-04T16:00:33.449" v="591" actId="20577"/>
          <ac:spMkLst>
            <pc:docMk/>
            <pc:sldMk cId="1059068151" sldId="1533"/>
            <ac:spMk id="26" creationId="{39F5BA04-D697-4037-9A86-534CCA034E1E}"/>
          </ac:spMkLst>
        </pc:spChg>
        <pc:grpChg chg="add mod">
          <ac:chgData name="Vesa Juvonen" userId="c7243be1-99a3-4752-ab2a-0cf698cf8236" providerId="ADAL" clId="{26BADCD0-7D5B-4E6B-AA11-1F517CC0F007}" dt="2017-06-04T16:02:08.943" v="841" actId="14100"/>
          <ac:grpSpMkLst>
            <pc:docMk/>
            <pc:sldMk cId="1059068151" sldId="1533"/>
            <ac:grpSpMk id="6" creationId="{911AFA44-6B46-46CF-BA22-A4A0C73579CE}"/>
          </ac:grpSpMkLst>
        </pc:grpChg>
        <pc:grpChg chg="add mod">
          <ac:chgData name="Vesa Juvonen" userId="c7243be1-99a3-4752-ab2a-0cf698cf8236" providerId="ADAL" clId="{26BADCD0-7D5B-4E6B-AA11-1F517CC0F007}" dt="2017-06-04T16:02:08.943" v="841" actId="14100"/>
          <ac:grpSpMkLst>
            <pc:docMk/>
            <pc:sldMk cId="1059068151" sldId="1533"/>
            <ac:grpSpMk id="7" creationId="{B5EFE703-F722-4B4F-842E-FE5F0582CE9C}"/>
          </ac:grpSpMkLst>
        </pc:grpChg>
        <pc:grpChg chg="add mod">
          <ac:chgData name="Vesa Juvonen" userId="c7243be1-99a3-4752-ab2a-0cf698cf8236" providerId="ADAL" clId="{26BADCD0-7D5B-4E6B-AA11-1F517CC0F007}" dt="2017-06-04T16:02:08.943" v="841" actId="14100"/>
          <ac:grpSpMkLst>
            <pc:docMk/>
            <pc:sldMk cId="1059068151" sldId="1533"/>
            <ac:grpSpMk id="10" creationId="{FFEB5CEE-9F46-4FBC-92F2-2B68C980EC12}"/>
          </ac:grpSpMkLst>
        </pc:grpChg>
        <pc:grpChg chg="add mod">
          <ac:chgData name="Vesa Juvonen" userId="c7243be1-99a3-4752-ab2a-0cf698cf8236" providerId="ADAL" clId="{26BADCD0-7D5B-4E6B-AA11-1F517CC0F007}" dt="2017-06-04T16:02:08.943" v="841" actId="14100"/>
          <ac:grpSpMkLst>
            <pc:docMk/>
            <pc:sldMk cId="1059068151" sldId="1533"/>
            <ac:grpSpMk id="13" creationId="{C7D5CF1A-BF18-441B-AF6B-CB7A3DC89BF1}"/>
          </ac:grpSpMkLst>
        </pc:grpChg>
        <pc:grpChg chg="add mod">
          <ac:chgData name="Vesa Juvonen" userId="c7243be1-99a3-4752-ab2a-0cf698cf8236" providerId="ADAL" clId="{26BADCD0-7D5B-4E6B-AA11-1F517CC0F007}" dt="2017-06-04T16:02:26.701" v="849" actId="1076"/>
          <ac:grpSpMkLst>
            <pc:docMk/>
            <pc:sldMk cId="1059068151" sldId="1533"/>
            <ac:grpSpMk id="16" creationId="{FBAEDDA4-E386-4AB8-9F92-B00D6C1CD66F}"/>
          </ac:grpSpMkLst>
        </pc:grpChg>
        <pc:grpChg chg="add mod">
          <ac:chgData name="Vesa Juvonen" userId="c7243be1-99a3-4752-ab2a-0cf698cf8236" providerId="ADAL" clId="{26BADCD0-7D5B-4E6B-AA11-1F517CC0F007}" dt="2017-06-04T16:02:26.701" v="849" actId="1076"/>
          <ac:grpSpMkLst>
            <pc:docMk/>
            <pc:sldMk cId="1059068151" sldId="1533"/>
            <ac:grpSpMk id="19" creationId="{45D877A7-49C7-44A4-855F-8BF8AB79408E}"/>
          </ac:grpSpMkLst>
        </pc:grpChg>
        <pc:grpChg chg="add mod">
          <ac:chgData name="Vesa Juvonen" userId="c7243be1-99a3-4752-ab2a-0cf698cf8236" providerId="ADAL" clId="{26BADCD0-7D5B-4E6B-AA11-1F517CC0F007}" dt="2017-06-04T16:02:26.701" v="849" actId="1076"/>
          <ac:grpSpMkLst>
            <pc:docMk/>
            <pc:sldMk cId="1059068151" sldId="1533"/>
            <ac:grpSpMk id="22" creationId="{C5481380-ED6A-43BF-B62E-5701036DE888}"/>
          </ac:grpSpMkLst>
        </pc:grpChg>
        <pc:grpChg chg="add mod">
          <ac:chgData name="Vesa Juvonen" userId="c7243be1-99a3-4752-ab2a-0cf698cf8236" providerId="ADAL" clId="{26BADCD0-7D5B-4E6B-AA11-1F517CC0F007}" dt="2017-06-04T16:02:26.701" v="849" actId="1076"/>
          <ac:grpSpMkLst>
            <pc:docMk/>
            <pc:sldMk cId="1059068151" sldId="1533"/>
            <ac:grpSpMk id="25" creationId="{28CB0CED-C9E3-4748-BEAD-4CC63D5D4890}"/>
          </ac:grpSpMkLst>
        </pc:grpChg>
      </pc:sldChg>
      <pc:sldChg chg="addSp delSp modSp add modTransition modAnim">
        <pc:chgData name="Vesa Juvonen" userId="c7243be1-99a3-4752-ab2a-0cf698cf8236" providerId="ADAL" clId="{26BADCD0-7D5B-4E6B-AA11-1F517CC0F007}" dt="2017-06-04T16:07:01.239" v="1377"/>
        <pc:sldMkLst>
          <pc:docMk/>
          <pc:sldMk cId="75168395" sldId="1534"/>
        </pc:sldMkLst>
        <pc:spChg chg="del">
          <ac:chgData name="Vesa Juvonen" userId="c7243be1-99a3-4752-ab2a-0cf698cf8236" providerId="ADAL" clId="{26BADCD0-7D5B-4E6B-AA11-1F517CC0F007}" dt="2017-06-04T16:04:45.916" v="980"/>
          <ac:spMkLst>
            <pc:docMk/>
            <pc:sldMk cId="75168395" sldId="1534"/>
            <ac:spMk id="2" creationId="{7B0C2639-7C72-410C-9957-C504B6A44E13}"/>
          </ac:spMkLst>
        </pc:spChg>
        <pc:spChg chg="del">
          <ac:chgData name="Vesa Juvonen" userId="c7243be1-99a3-4752-ab2a-0cf698cf8236" providerId="ADAL" clId="{26BADCD0-7D5B-4E6B-AA11-1F517CC0F007}" dt="2017-06-04T16:04:45.916" v="980"/>
          <ac:spMkLst>
            <pc:docMk/>
            <pc:sldMk cId="75168395" sldId="1534"/>
            <ac:spMk id="3" creationId="{0BAC2C4C-2D24-4318-8237-46E593E5CE2F}"/>
          </ac:spMkLst>
        </pc:spChg>
        <pc:spChg chg="add mod">
          <ac:chgData name="Vesa Juvonen" userId="c7243be1-99a3-4752-ab2a-0cf698cf8236" providerId="ADAL" clId="{26BADCD0-7D5B-4E6B-AA11-1F517CC0F007}" dt="2017-06-04T16:06:50.173" v="1364" actId="14100"/>
          <ac:spMkLst>
            <pc:docMk/>
            <pc:sldMk cId="75168395" sldId="1534"/>
            <ac:spMk id="4" creationId="{43BF72AC-1028-4CDD-A505-96D2F76F4FF4}"/>
          </ac:spMkLst>
        </pc:spChg>
        <pc:spChg chg="add mod">
          <ac:chgData name="Vesa Juvonen" userId="c7243be1-99a3-4752-ab2a-0cf698cf8236" providerId="ADAL" clId="{26BADCD0-7D5B-4E6B-AA11-1F517CC0F007}" dt="2017-06-04T16:06:52.768" v="1365" actId="1076"/>
          <ac:spMkLst>
            <pc:docMk/>
            <pc:sldMk cId="75168395" sldId="1534"/>
            <ac:spMk id="5" creationId="{25ED9BB2-3F9E-49C5-8D6D-DF18DDBD758A}"/>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 Patterns and Practices</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341" y="76200"/>
            <a:ext cx="1314642" cy="479745"/>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 Patterns and Practices</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4" name="Picture 13"/>
          <p:cNvPicPr>
            <a:picLocks noChangeAspect="1"/>
          </p:cNvPicPr>
          <p:nvPr/>
        </p:nvPicPr>
        <p:blipFill>
          <a:blip r:embed="rId2"/>
          <a:stretch>
            <a:fillRect/>
          </a:stretch>
        </p:blipFill>
        <p:spPr>
          <a:xfrm>
            <a:off x="5146341" y="76200"/>
            <a:ext cx="1314642" cy="479745"/>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a:xfrm>
            <a:off x="3898102" y="0"/>
            <a:ext cx="2982119" cy="464820"/>
          </a:xfrm>
          <a:prstGeom prst="rect">
            <a:avLst/>
          </a:prstGeom>
        </p:spPr>
        <p:txBody>
          <a:bodyPr/>
          <a:lstStyle/>
          <a:p>
            <a:pPr defTabSz="924458">
              <a:defRPr/>
            </a:pPr>
            <a:fld id="{0E82BC82-8750-4FBE-93D3-93C35779230C}" type="datetime1">
              <a:rPr lang="en-US" sz="1800" kern="0">
                <a:solidFill>
                  <a:prstClr val="black"/>
                </a:solidFill>
              </a:rPr>
              <a:pPr defTabSz="924458">
                <a:defRPr/>
              </a:pPr>
              <a:t>6/11/2017</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24458">
              <a:defRPr/>
            </a:pPr>
            <a:fld id="{EC87E0CF-87F6-4B58-B8B8-DCAB2DAAF3CA}" type="slidenum">
              <a:rPr lang="en-US" sz="1800" kern="0">
                <a:solidFill>
                  <a:prstClr val="black"/>
                </a:solidFill>
              </a:rPr>
              <a:pPr defTabSz="924458">
                <a:defRPr/>
              </a:pPr>
              <a:t>10</a:t>
            </a:fld>
            <a:endParaRPr lang="en-US" sz="1800" kern="0" dirty="0">
              <a:solidFill>
                <a:prstClr val="black"/>
              </a:solidFill>
            </a:endParaRPr>
          </a:p>
        </p:txBody>
      </p:sp>
      <p:sp>
        <p:nvSpPr>
          <p:cNvPr id="10" name="Footer Placeholder 9"/>
          <p:cNvSpPr>
            <a:spLocks noGrp="1"/>
          </p:cNvSpPr>
          <p:nvPr>
            <p:ph type="ftr" sz="quarter" idx="14"/>
          </p:nvPr>
        </p:nvSpPr>
        <p:spPr/>
        <p:txBody>
          <a:bodyPr/>
          <a:lstStyle/>
          <a:p>
            <a:pPr marL="0" defTabSz="9241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61939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 y="68262"/>
            <a:ext cx="3758592" cy="1371600"/>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 y="68262"/>
            <a:ext cx="3758592" cy="1371600"/>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4">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10684" t="3757" r="105" b="20920"/>
          <a:stretch/>
        </p:blipFill>
        <p:spPr>
          <a:xfrm>
            <a:off x="-1" y="-320"/>
            <a:ext cx="12436475" cy="6994846"/>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Tree>
    <p:extLst>
      <p:ext uri="{BB962C8B-B14F-4D97-AF65-F5344CB8AC3E}">
        <p14:creationId xmlns:p14="http://schemas.microsoft.com/office/powerpoint/2010/main" val="370380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5">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15501"/>
          <a:stretch/>
        </p:blipFill>
        <p:spPr>
          <a:xfrm flipH="1">
            <a:off x="-1" y="0"/>
            <a:ext cx="12436475" cy="7000397"/>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Tree>
    <p:extLst>
      <p:ext uri="{BB962C8B-B14F-4D97-AF65-F5344CB8AC3E}">
        <p14:creationId xmlns:p14="http://schemas.microsoft.com/office/powerpoint/2010/main" val="355747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5314"/>
            <a:ext cx="1314642" cy="479745"/>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5314"/>
            <a:ext cx="1314642" cy="479745"/>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5314"/>
            <a:ext cx="1314642" cy="479745"/>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052E-30DD-4B49-909F-3F52780A9024}" type="datetimeFigureOut">
              <a:rPr lang="en-US" smtClean="0"/>
              <a:t>6/11/2017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8382AC-7981-5040-88DB-E1F895D60ADE}" type="slidenum">
              <a:rPr lang="en-US" smtClean="0"/>
              <a:t>‹#›</a:t>
            </a:fld>
            <a:endParaRPr lang="en-US" dirty="0"/>
          </a:p>
        </p:txBody>
      </p:sp>
    </p:spTree>
    <p:extLst>
      <p:ext uri="{BB962C8B-B14F-4D97-AF65-F5344CB8AC3E}">
        <p14:creationId xmlns:p14="http://schemas.microsoft.com/office/powerpoint/2010/main" val="3604755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0"/>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arePoint Walk-in 6">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6468" b="9200"/>
          <a:stretch/>
        </p:blipFill>
        <p:spPr>
          <a:xfrm flipH="1">
            <a:off x="-3" y="-320"/>
            <a:ext cx="12451049"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259511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arePoint Walk-in 7">
    <p:bg>
      <p:bgRef idx="1001">
        <a:schemeClr val="bg2"/>
      </p:bgRef>
    </p:bg>
    <p:spTree>
      <p:nvGrpSpPr>
        <p:cNvPr id="1" name=""/>
        <p:cNvGrpSpPr/>
        <p:nvPr/>
      </p:nvGrpSpPr>
      <p:grpSpPr>
        <a:xfrm>
          <a:off x="0" y="0"/>
          <a:ext cx="0" cy="0"/>
          <a:chOff x="0" y="0"/>
          <a:chExt cx="0" cy="0"/>
        </a:xfrm>
      </p:grpSpPr>
      <p:pic>
        <p:nvPicPr>
          <p:cNvPr id="5" name="Picture 4" descr="A picture containing indoor, window, person, table&#10;&#10;Description generated with very high confidence">
            <a:extLst>
              <a:ext uri="{FF2B5EF4-FFF2-40B4-BE49-F238E27FC236}">
                <a16:creationId xmlns:a16="http://schemas.microsoft.com/office/drawing/2014/main" id="{958BA9F3-9A2D-41F2-A9CC-1FF5D6A1C090}"/>
              </a:ext>
            </a:extLst>
          </p:cNvPr>
          <p:cNvPicPr>
            <a:picLocks noChangeAspect="1"/>
          </p:cNvPicPr>
          <p:nvPr userDrawn="1"/>
        </p:nvPicPr>
        <p:blipFill rotWithShape="1">
          <a:blip r:embed="rId2"/>
          <a:srcRect t="15495"/>
          <a:stretch/>
        </p:blipFill>
        <p:spPr>
          <a:xfrm>
            <a:off x="0" y="-320"/>
            <a:ext cx="12445945" cy="7006288"/>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18493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0">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74" r:id="rId8"/>
    <p:sldLayoutId id="2147484375" r:id="rId9"/>
    <p:sldLayoutId id="2147484349" r:id="rId10"/>
    <p:sldLayoutId id="2147484350" r:id="rId11"/>
    <p:sldLayoutId id="2147484305" r:id="rId12"/>
    <p:sldLayoutId id="2147484306" r:id="rId13"/>
    <p:sldLayoutId id="2147484307" r:id="rId14"/>
    <p:sldLayoutId id="2147484308" r:id="rId15"/>
    <p:sldLayoutId id="2147484309" r:id="rId16"/>
    <p:sldLayoutId id="2147484310" r:id="rId17"/>
    <p:sldLayoutId id="2147484311" r:id="rId18"/>
    <p:sldLayoutId id="2147484312" r:id="rId19"/>
    <p:sldLayoutId id="2147484313" r:id="rId20"/>
    <p:sldLayoutId id="2147484321" r:id="rId21"/>
    <p:sldLayoutId id="2147484325" r:id="rId22"/>
    <p:sldLayoutId id="2147484355" r:id="rId23"/>
    <p:sldLayoutId id="2147484314" r:id="rId24"/>
    <p:sldLayoutId id="2147484360" r:id="rId25"/>
    <p:sldLayoutId id="2147484315" r:id="rId26"/>
    <p:sldLayoutId id="2147484372" r:id="rId27"/>
    <p:sldLayoutId id="2147484373" r:id="rId28"/>
    <p:sldLayoutId id="2147484316" r:id="rId29"/>
    <p:sldLayoutId id="2147484317" r:id="rId30"/>
    <p:sldLayoutId id="2147484318" r:id="rId31"/>
    <p:sldLayoutId id="2147484319" r:id="rId32"/>
    <p:sldLayoutId id="2147484358" r:id="rId33"/>
    <p:sldLayoutId id="2147484359" r:id="rId34"/>
    <p:sldLayoutId id="2147484320" r:id="rId35"/>
    <p:sldLayoutId id="2147484322" r:id="rId36"/>
    <p:sldLayoutId id="2147484323" r:id="rId37"/>
    <p:sldLayoutId id="2147484324" r:id="rId38"/>
    <p:sldLayoutId id="2147484361" r:id="rId39"/>
    <p:sldLayoutId id="2147484362" r:id="rId40"/>
    <p:sldLayoutId id="2147484363" r:id="rId41"/>
    <p:sldLayoutId id="2147484364" r:id="rId42"/>
    <p:sldLayoutId id="2147484365" r:id="rId43"/>
    <p:sldLayoutId id="2147484366" r:id="rId44"/>
    <p:sldLayoutId id="2147484326" r:id="rId45"/>
    <p:sldLayoutId id="2147484327" r:id="rId46"/>
    <p:sldLayoutId id="2147484328" r:id="rId47"/>
    <p:sldLayoutId id="2147484371" r:id="rId4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image" Target="../media/image18.emf"/><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txBox="1">
            <a:spLocks/>
          </p:cNvSpPr>
          <p:nvPr/>
        </p:nvSpPr>
        <p:spPr bwMode="auto">
          <a:xfrm>
            <a:off x="280474" y="3954482"/>
            <a:ext cx="4573588" cy="18288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57576">
                      <a:srgbClr val="FFFFFF"/>
                    </a:gs>
                    <a:gs pos="3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a:p>
        </p:txBody>
      </p:sp>
      <p:sp>
        <p:nvSpPr>
          <p:cNvPr id="4" name="Title 3"/>
          <p:cNvSpPr>
            <a:spLocks noGrp="1"/>
          </p:cNvSpPr>
          <p:nvPr>
            <p:ph type="title"/>
          </p:nvPr>
        </p:nvSpPr>
        <p:spPr>
          <a:xfrm>
            <a:off x="274701" y="1668482"/>
            <a:ext cx="5943535" cy="2286000"/>
          </a:xfrm>
        </p:spPr>
        <p:txBody>
          <a:bodyPr/>
          <a:lstStyle/>
          <a:p>
            <a:r>
              <a:rPr lang="en-US" dirty="0"/>
              <a:t>Introduction to SharePoint Framework Extensions</a:t>
            </a:r>
          </a:p>
        </p:txBody>
      </p:sp>
      <p:sp>
        <p:nvSpPr>
          <p:cNvPr id="5" name="Text Placeholder 4">
            <a:extLst>
              <a:ext uri="{FF2B5EF4-FFF2-40B4-BE49-F238E27FC236}">
                <a16:creationId xmlns:a16="http://schemas.microsoft.com/office/drawing/2014/main" id="{A7618667-1A06-4CDF-9490-59FA77DDCB31}"/>
              </a:ext>
            </a:extLst>
          </p:cNvPr>
          <p:cNvSpPr>
            <a:spLocks noGrp="1"/>
          </p:cNvSpPr>
          <p:nvPr>
            <p:ph type="body" sz="quarter" idx="14"/>
          </p:nvPr>
        </p:nvSpPr>
        <p:spPr/>
        <p:txBody>
          <a:bodyPr/>
          <a:lstStyle/>
          <a:p>
            <a:r>
              <a:rPr lang="fi-FI" sz="2000" dirty="0"/>
              <a:t>Vesa Juvonen</a:t>
            </a:r>
          </a:p>
          <a:p>
            <a:r>
              <a:rPr lang="en-US" sz="2000" dirty="0"/>
              <a:t>Senior Program Manager</a:t>
            </a:r>
            <a:endParaRPr lang="fi-FI" sz="2000" dirty="0"/>
          </a:p>
          <a:p>
            <a:r>
              <a:rPr lang="fi-FI" sz="2000" dirty="0"/>
              <a:t>Microsoft</a:t>
            </a:r>
            <a:endParaRPr lang="en-US" sz="2000" dirty="0"/>
          </a:p>
          <a:p>
            <a:endParaRPr lang="en-US" sz="2000" dirty="0"/>
          </a:p>
          <a:p>
            <a:r>
              <a:rPr lang="en-US" sz="2000" dirty="0"/>
              <a:t>Waldek Mastykarz</a:t>
            </a:r>
          </a:p>
          <a:p>
            <a:r>
              <a:rPr lang="en-US" sz="2000" dirty="0"/>
              <a:t>MVP</a:t>
            </a:r>
          </a:p>
          <a:p>
            <a:r>
              <a:rPr lang="en-US" sz="2000" dirty="0"/>
              <a:t>Rencore</a:t>
            </a:r>
          </a:p>
        </p:txBody>
      </p:sp>
    </p:spTree>
    <p:extLst>
      <p:ext uri="{BB962C8B-B14F-4D97-AF65-F5344CB8AC3E}">
        <p14:creationId xmlns:p14="http://schemas.microsoft.com/office/powerpoint/2010/main" val="7669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60050" y="3145091"/>
            <a:ext cx="3288041" cy="704345"/>
          </a:xfrm>
          <a:prstGeom prst="rect">
            <a:avLst/>
          </a:prstGeom>
        </p:spPr>
      </p:pic>
    </p:spTree>
    <p:extLst>
      <p:ext uri="{BB962C8B-B14F-4D97-AF65-F5344CB8AC3E}">
        <p14:creationId xmlns:p14="http://schemas.microsoft.com/office/powerpoint/2010/main" val="40721013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17A98-7BBC-47F0-B0BD-489D04B94BB0}"/>
              </a:ext>
            </a:extLst>
          </p:cNvPr>
          <p:cNvSpPr>
            <a:spLocks noGrp="1"/>
          </p:cNvSpPr>
          <p:nvPr>
            <p:ph type="title"/>
          </p:nvPr>
        </p:nvSpPr>
        <p:spPr/>
        <p:txBody>
          <a:bodyPr/>
          <a:lstStyle/>
          <a:p>
            <a:r>
              <a:rPr lang="en-US"/>
              <a:t>SharePoint Framework Extensions</a:t>
            </a:r>
          </a:p>
        </p:txBody>
      </p:sp>
      <p:grpSp>
        <p:nvGrpSpPr>
          <p:cNvPr id="4" name="Group 3">
            <a:extLst>
              <a:ext uri="{FF2B5EF4-FFF2-40B4-BE49-F238E27FC236}">
                <a16:creationId xmlns:a16="http://schemas.microsoft.com/office/drawing/2014/main" id="{6E781B41-60FB-4DF7-96FE-5ED4260CD449}"/>
              </a:ext>
            </a:extLst>
          </p:cNvPr>
          <p:cNvGrpSpPr/>
          <p:nvPr/>
        </p:nvGrpSpPr>
        <p:grpSpPr>
          <a:xfrm>
            <a:off x="1109632" y="1571576"/>
            <a:ext cx="3564001" cy="1184290"/>
            <a:chOff x="6017574" y="1174439"/>
            <a:chExt cx="5777588" cy="2757425"/>
          </a:xfrm>
        </p:grpSpPr>
        <p:sp>
          <p:nvSpPr>
            <p:cNvPr id="5" name="Rectangle 5">
              <a:extLst>
                <a:ext uri="{FF2B5EF4-FFF2-40B4-BE49-F238E27FC236}">
                  <a16:creationId xmlns:a16="http://schemas.microsoft.com/office/drawing/2014/main" id="{618D148D-1D6F-46E6-9A0E-E141EF3D1E75}"/>
                </a:ext>
              </a:extLst>
            </p:cNvPr>
            <p:cNvSpPr/>
            <p:nvPr/>
          </p:nvSpPr>
          <p:spPr bwMode="auto">
            <a:xfrm>
              <a:off x="6017574" y="1174439"/>
              <a:ext cx="5777588" cy="27574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b="1" dirty="0">
                  <a:gradFill>
                    <a:gsLst>
                      <a:gs pos="0">
                        <a:srgbClr val="FFFFFF"/>
                      </a:gs>
                      <a:gs pos="100000">
                        <a:srgbClr val="FFFFFF"/>
                      </a:gs>
                    </a:gsLst>
                    <a:lin ang="5400000" scaled="0"/>
                  </a:gradFill>
                  <a:ea typeface="Segoe UI" pitchFamily="34" charset="0"/>
                  <a:cs typeface="Segoe UI" pitchFamily="34" charset="0"/>
                </a:rPr>
                <a:t>Application customizer </a:t>
              </a:r>
              <a:r>
                <a:rPr lang="en-US" dirty="0">
                  <a:gradFill>
                    <a:gsLst>
                      <a:gs pos="0">
                        <a:srgbClr val="FFFFFF"/>
                      </a:gs>
                      <a:gs pos="100000">
                        <a:srgbClr val="FFFFFF"/>
                      </a:gs>
                    </a:gsLst>
                    <a:lin ang="5400000" scaled="0"/>
                  </a:gradFill>
                  <a:ea typeface="Segoe UI" pitchFamily="34" charset="0"/>
                  <a:cs typeface="Segoe UI" pitchFamily="34" charset="0"/>
                </a:rPr>
                <a:t>to extend UI or embed JavaScript</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6">
              <a:extLst>
                <a:ext uri="{FF2B5EF4-FFF2-40B4-BE49-F238E27FC236}">
                  <a16:creationId xmlns:a16="http://schemas.microsoft.com/office/drawing/2014/main" id="{E575CC4B-EE78-49B6-984E-5E4B8F46BDDC}"/>
                </a:ext>
              </a:extLst>
            </p:cNvPr>
            <p:cNvSpPr/>
            <p:nvPr/>
          </p:nvSpPr>
          <p:spPr bwMode="auto">
            <a:xfrm>
              <a:off x="6017576" y="1174439"/>
              <a:ext cx="350194" cy="275742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464E0DB-5EAD-43B8-BBA2-A92318B4A0C1}"/>
              </a:ext>
            </a:extLst>
          </p:cNvPr>
          <p:cNvGrpSpPr/>
          <p:nvPr/>
        </p:nvGrpSpPr>
        <p:grpSpPr>
          <a:xfrm>
            <a:off x="1105669" y="4519926"/>
            <a:ext cx="3564000" cy="1184290"/>
            <a:chOff x="6017574" y="1174439"/>
            <a:chExt cx="5777589" cy="2757425"/>
          </a:xfrm>
        </p:grpSpPr>
        <p:sp>
          <p:nvSpPr>
            <p:cNvPr id="8" name="Rectangle 7">
              <a:extLst>
                <a:ext uri="{FF2B5EF4-FFF2-40B4-BE49-F238E27FC236}">
                  <a16:creationId xmlns:a16="http://schemas.microsoft.com/office/drawing/2014/main" id="{EDAC5124-4E0B-4A35-B269-436E67AAF07F}"/>
                </a:ext>
              </a:extLst>
            </p:cNvPr>
            <p:cNvSpPr/>
            <p:nvPr/>
          </p:nvSpPr>
          <p:spPr bwMode="auto">
            <a:xfrm>
              <a:off x="6017574" y="1174439"/>
              <a:ext cx="5777589" cy="2757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b="1" dirty="0">
                  <a:solidFill>
                    <a:schemeClr val="bg1"/>
                  </a:solidFill>
                  <a:ea typeface="Segoe UI" pitchFamily="34" charset="0"/>
                  <a:cs typeface="Segoe UI" pitchFamily="34" charset="0"/>
                </a:rPr>
                <a:t>Field customizer </a:t>
              </a:r>
              <a:r>
                <a:rPr lang="en-US" dirty="0">
                  <a:solidFill>
                    <a:schemeClr val="bg1"/>
                  </a:solidFill>
                  <a:ea typeface="Segoe UI" pitchFamily="34" charset="0"/>
                  <a:cs typeface="Segoe UI" pitchFamily="34" charset="0"/>
                </a:rPr>
                <a:t>to modify rendering of a field</a:t>
              </a:r>
            </a:p>
            <a:p>
              <a:pPr defTabSz="932037"/>
              <a:endParaRPr lang="en-US" sz="500" dirty="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8246FA6-6A92-4A2A-B38F-7C5011CF62B1}"/>
                </a:ext>
              </a:extLst>
            </p:cNvPr>
            <p:cNvSpPr/>
            <p:nvPr/>
          </p:nvSpPr>
          <p:spPr bwMode="auto">
            <a:xfrm>
              <a:off x="6017576" y="1174439"/>
              <a:ext cx="350194" cy="275742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61BF50DF-0927-47DA-BF53-344EA504B63D}"/>
              </a:ext>
            </a:extLst>
          </p:cNvPr>
          <p:cNvGrpSpPr/>
          <p:nvPr/>
        </p:nvGrpSpPr>
        <p:grpSpPr>
          <a:xfrm>
            <a:off x="1105669" y="3045751"/>
            <a:ext cx="3564000" cy="1184290"/>
            <a:chOff x="6017574" y="1174439"/>
            <a:chExt cx="5777588" cy="2757425"/>
          </a:xfrm>
        </p:grpSpPr>
        <p:sp>
          <p:nvSpPr>
            <p:cNvPr id="11" name="Rectangle 5">
              <a:extLst>
                <a:ext uri="{FF2B5EF4-FFF2-40B4-BE49-F238E27FC236}">
                  <a16:creationId xmlns:a16="http://schemas.microsoft.com/office/drawing/2014/main" id="{462A6D36-FFED-41A5-9621-7562E358A9F4}"/>
                </a:ext>
              </a:extLst>
            </p:cNvPr>
            <p:cNvSpPr/>
            <p:nvPr/>
          </p:nvSpPr>
          <p:spPr bwMode="auto">
            <a:xfrm>
              <a:off x="6017574" y="1174439"/>
              <a:ext cx="5777588"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b="1" dirty="0">
                  <a:gradFill>
                    <a:gsLst>
                      <a:gs pos="0">
                        <a:srgbClr val="FFFFFF"/>
                      </a:gs>
                      <a:gs pos="100000">
                        <a:srgbClr val="FFFFFF"/>
                      </a:gs>
                    </a:gsLst>
                    <a:lin ang="5400000" scaled="0"/>
                  </a:gradFill>
                  <a:ea typeface="Segoe UI" pitchFamily="34" charset="0"/>
                  <a:cs typeface="Segoe UI" pitchFamily="34" charset="0"/>
                </a:rPr>
                <a:t>ListView Command Set</a:t>
              </a:r>
              <a:r>
                <a:rPr lang="en-US" dirty="0">
                  <a:gradFill>
                    <a:gsLst>
                      <a:gs pos="0">
                        <a:srgbClr val="FFFFFF"/>
                      </a:gs>
                      <a:gs pos="100000">
                        <a:srgbClr val="FFFFFF"/>
                      </a:gs>
                    </a:gsLst>
                    <a:lin ang="5400000" scaled="0"/>
                  </a:gradFill>
                  <a:ea typeface="Segoe UI" pitchFamily="34" charset="0"/>
                  <a:cs typeface="Segoe UI" pitchFamily="34" charset="0"/>
                </a:rPr>
                <a:t> for adding new buttons to toolbar or context menu</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6">
              <a:extLst>
                <a:ext uri="{FF2B5EF4-FFF2-40B4-BE49-F238E27FC236}">
                  <a16:creationId xmlns:a16="http://schemas.microsoft.com/office/drawing/2014/main" id="{BFF6804F-45DA-4378-80A2-B26CB2728913}"/>
                </a:ext>
              </a:extLst>
            </p:cNvPr>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a:extLst>
              <a:ext uri="{FF2B5EF4-FFF2-40B4-BE49-F238E27FC236}">
                <a16:creationId xmlns:a16="http://schemas.microsoft.com/office/drawing/2014/main" id="{6350F2E2-7AA6-4D26-9749-16697F381D6C}"/>
              </a:ext>
            </a:extLst>
          </p:cNvPr>
          <p:cNvPicPr>
            <a:picLocks noChangeAspect="1"/>
          </p:cNvPicPr>
          <p:nvPr/>
        </p:nvPicPr>
        <p:blipFill>
          <a:blip r:embed="rId2"/>
          <a:stretch>
            <a:fillRect/>
          </a:stretch>
        </p:blipFill>
        <p:spPr>
          <a:xfrm>
            <a:off x="5282133" y="2017912"/>
            <a:ext cx="6203279" cy="2958699"/>
          </a:xfrm>
          <a:prstGeom prst="rect">
            <a:avLst/>
          </a:prstGeom>
          <a:ln>
            <a:solidFill>
              <a:schemeClr val="bg1">
                <a:lumMod val="75000"/>
              </a:schemeClr>
            </a:solidFill>
          </a:ln>
        </p:spPr>
      </p:pic>
    </p:spTree>
    <p:extLst>
      <p:ext uri="{BB962C8B-B14F-4D97-AF65-F5344CB8AC3E}">
        <p14:creationId xmlns:p14="http://schemas.microsoft.com/office/powerpoint/2010/main" val="28302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B59B-CE2C-4091-9D0B-1C531BB06424}"/>
              </a:ext>
            </a:extLst>
          </p:cNvPr>
          <p:cNvSpPr>
            <a:spLocks noGrp="1"/>
          </p:cNvSpPr>
          <p:nvPr>
            <p:ph type="title"/>
          </p:nvPr>
        </p:nvSpPr>
        <p:spPr/>
        <p:txBody>
          <a:bodyPr/>
          <a:lstStyle/>
          <a:p>
            <a:r>
              <a:rPr lang="en-US" dirty="0"/>
              <a:t>Logical architecture of an extension</a:t>
            </a:r>
          </a:p>
        </p:txBody>
      </p:sp>
      <p:grpSp>
        <p:nvGrpSpPr>
          <p:cNvPr id="27" name="Group 26">
            <a:extLst>
              <a:ext uri="{FF2B5EF4-FFF2-40B4-BE49-F238E27FC236}">
                <a16:creationId xmlns:a16="http://schemas.microsoft.com/office/drawing/2014/main" id="{7A5B8812-BA09-4C1D-97FE-4A1F7319402F}"/>
              </a:ext>
            </a:extLst>
          </p:cNvPr>
          <p:cNvGrpSpPr/>
          <p:nvPr/>
        </p:nvGrpSpPr>
        <p:grpSpPr>
          <a:xfrm>
            <a:off x="4842816" y="2050085"/>
            <a:ext cx="2581307" cy="1886242"/>
            <a:chOff x="3824185" y="1638265"/>
            <a:chExt cx="2236972" cy="1634626"/>
          </a:xfrm>
        </p:grpSpPr>
        <p:sp>
          <p:nvSpPr>
            <p:cNvPr id="28" name="Rectangle 27">
              <a:extLst>
                <a:ext uri="{FF2B5EF4-FFF2-40B4-BE49-F238E27FC236}">
                  <a16:creationId xmlns:a16="http://schemas.microsoft.com/office/drawing/2014/main" id="{89774DE7-89C8-42F9-9EE3-FF57B452593C}"/>
                </a:ext>
              </a:extLst>
            </p:cNvPr>
            <p:cNvSpPr/>
            <p:nvPr/>
          </p:nvSpPr>
          <p:spPr bwMode="auto">
            <a:xfrm>
              <a:off x="3824185" y="1829346"/>
              <a:ext cx="1784947" cy="12943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32" dirty="0">
                  <a:solidFill>
                    <a:schemeClr val="bg2">
                      <a:lumMod val="25000"/>
                    </a:schemeClr>
                  </a:solidFill>
                  <a:cs typeface="Segoe UI" pitchFamily="34" charset="0"/>
                </a:rPr>
                <a:t>SharePoint </a:t>
              </a:r>
              <a:br>
                <a:rPr lang="en-US" sz="1632" dirty="0">
                  <a:solidFill>
                    <a:schemeClr val="bg2">
                      <a:lumMod val="25000"/>
                    </a:schemeClr>
                  </a:solidFill>
                  <a:cs typeface="Segoe UI" pitchFamily="34" charset="0"/>
                </a:rPr>
              </a:br>
              <a:r>
                <a:rPr lang="en-US" sz="1632" dirty="0">
                  <a:solidFill>
                    <a:schemeClr val="bg2">
                      <a:lumMod val="25000"/>
                    </a:schemeClr>
                  </a:solidFill>
                  <a:cs typeface="Segoe UI" pitchFamily="34" charset="0"/>
                </a:rPr>
                <a:t>Online</a:t>
              </a:r>
            </a:p>
          </p:txBody>
        </p:sp>
        <p:grpSp>
          <p:nvGrpSpPr>
            <p:cNvPr id="29" name="Group 28">
              <a:extLst>
                <a:ext uri="{FF2B5EF4-FFF2-40B4-BE49-F238E27FC236}">
                  <a16:creationId xmlns:a16="http://schemas.microsoft.com/office/drawing/2014/main" id="{B0BF36E5-FB19-446B-B599-708857730F7D}"/>
                </a:ext>
              </a:extLst>
            </p:cNvPr>
            <p:cNvGrpSpPr>
              <a:grpSpLocks noChangeAspect="1"/>
            </p:cNvGrpSpPr>
            <p:nvPr/>
          </p:nvGrpSpPr>
          <p:grpSpPr>
            <a:xfrm>
              <a:off x="4912751" y="1638265"/>
              <a:ext cx="1148406" cy="688997"/>
              <a:chOff x="5192120" y="3272891"/>
              <a:chExt cx="1696932" cy="1018089"/>
            </a:xfrm>
          </p:grpSpPr>
          <p:pic>
            <p:nvPicPr>
              <p:cNvPr id="31" name="Picture 30">
                <a:extLst>
                  <a:ext uri="{FF2B5EF4-FFF2-40B4-BE49-F238E27FC236}">
                    <a16:creationId xmlns:a16="http://schemas.microsoft.com/office/drawing/2014/main" id="{68B8C012-4255-4DAD-BB7B-0C361A158D88}"/>
                  </a:ext>
                </a:extLst>
              </p:cNvPr>
              <p:cNvPicPr>
                <a:picLocks noChangeAspect="1"/>
              </p:cNvPicPr>
              <p:nvPr/>
            </p:nvPicPr>
            <p:blipFill>
              <a:blip r:embed="rId2"/>
              <a:stretch>
                <a:fillRect/>
              </a:stretch>
            </p:blipFill>
            <p:spPr>
              <a:xfrm>
                <a:off x="5192120" y="3272891"/>
                <a:ext cx="1595281" cy="1018089"/>
              </a:xfrm>
              <a:prstGeom prst="rect">
                <a:avLst/>
              </a:prstGeom>
            </p:spPr>
          </p:pic>
          <p:pic>
            <p:nvPicPr>
              <p:cNvPr id="32" name="Picture 31">
                <a:extLst>
                  <a:ext uri="{FF2B5EF4-FFF2-40B4-BE49-F238E27FC236}">
                    <a16:creationId xmlns:a16="http://schemas.microsoft.com/office/drawing/2014/main" id="{6C119A1F-5E31-474B-BC52-FFA085E6F390}"/>
                  </a:ext>
                </a:extLst>
              </p:cNvPr>
              <p:cNvPicPr>
                <a:picLocks noChangeAspect="1"/>
              </p:cNvPicPr>
              <p:nvPr/>
            </p:nvPicPr>
            <p:blipFill>
              <a:blip r:embed="rId3"/>
              <a:stretch>
                <a:fillRect/>
              </a:stretch>
            </p:blipFill>
            <p:spPr>
              <a:xfrm>
                <a:off x="6101093" y="3272891"/>
                <a:ext cx="787959" cy="760637"/>
              </a:xfrm>
              <a:prstGeom prst="rect">
                <a:avLst/>
              </a:prstGeom>
            </p:spPr>
          </p:pic>
        </p:grpSp>
        <p:pic>
          <p:nvPicPr>
            <p:cNvPr id="30" name="Picture 29">
              <a:extLst>
                <a:ext uri="{FF2B5EF4-FFF2-40B4-BE49-F238E27FC236}">
                  <a16:creationId xmlns:a16="http://schemas.microsoft.com/office/drawing/2014/main" id="{9B733F88-05FD-46AE-BE87-A530A14E7116}"/>
                </a:ext>
              </a:extLst>
            </p:cNvPr>
            <p:cNvPicPr>
              <a:picLocks noChangeAspect="1"/>
            </p:cNvPicPr>
            <p:nvPr/>
          </p:nvPicPr>
          <p:blipFill>
            <a:blip r:embed="rId4"/>
            <a:stretch>
              <a:fillRect/>
            </a:stretch>
          </p:blipFill>
          <p:spPr>
            <a:xfrm>
              <a:off x="5364311" y="2782721"/>
              <a:ext cx="489642" cy="490170"/>
            </a:xfrm>
            <a:prstGeom prst="rect">
              <a:avLst/>
            </a:prstGeom>
          </p:spPr>
        </p:pic>
      </p:grpSp>
      <p:grpSp>
        <p:nvGrpSpPr>
          <p:cNvPr id="33" name="Group 32">
            <a:extLst>
              <a:ext uri="{FF2B5EF4-FFF2-40B4-BE49-F238E27FC236}">
                <a16:creationId xmlns:a16="http://schemas.microsoft.com/office/drawing/2014/main" id="{FADABC55-94DA-432C-8F6C-626ADBBCFCD8}"/>
              </a:ext>
            </a:extLst>
          </p:cNvPr>
          <p:cNvGrpSpPr/>
          <p:nvPr/>
        </p:nvGrpSpPr>
        <p:grpSpPr>
          <a:xfrm>
            <a:off x="8289366" y="3883324"/>
            <a:ext cx="1789633" cy="1028171"/>
            <a:chOff x="4772232" y="5510466"/>
            <a:chExt cx="1789633" cy="1028171"/>
          </a:xfrm>
        </p:grpSpPr>
        <p:grpSp>
          <p:nvGrpSpPr>
            <p:cNvPr id="34" name="Group 33">
              <a:extLst>
                <a:ext uri="{FF2B5EF4-FFF2-40B4-BE49-F238E27FC236}">
                  <a16:creationId xmlns:a16="http://schemas.microsoft.com/office/drawing/2014/main" id="{048FB1AF-262B-4A32-8CF4-2F983605760F}"/>
                </a:ext>
              </a:extLst>
            </p:cNvPr>
            <p:cNvGrpSpPr>
              <a:grpSpLocks noChangeAspect="1"/>
            </p:cNvGrpSpPr>
            <p:nvPr/>
          </p:nvGrpSpPr>
          <p:grpSpPr>
            <a:xfrm>
              <a:off x="5400769" y="5510466"/>
              <a:ext cx="541552" cy="612000"/>
              <a:chOff x="1776745" y="4741916"/>
              <a:chExt cx="489172" cy="552806"/>
            </a:xfrm>
          </p:grpSpPr>
          <p:pic>
            <p:nvPicPr>
              <p:cNvPr id="36" name="Picture 35">
                <a:extLst>
                  <a:ext uri="{FF2B5EF4-FFF2-40B4-BE49-F238E27FC236}">
                    <a16:creationId xmlns:a16="http://schemas.microsoft.com/office/drawing/2014/main" id="{5BA313D7-F10C-4A2A-9ABB-7E490D9B1B7D}"/>
                  </a:ext>
                </a:extLst>
              </p:cNvPr>
              <p:cNvPicPr>
                <a:picLocks noChangeAspect="1"/>
              </p:cNvPicPr>
              <p:nvPr/>
            </p:nvPicPr>
            <p:blipFill>
              <a:blip r:embed="rId5"/>
              <a:stretch>
                <a:fillRect/>
              </a:stretch>
            </p:blipFill>
            <p:spPr>
              <a:xfrm>
                <a:off x="1785786" y="4741916"/>
                <a:ext cx="480131" cy="552806"/>
              </a:xfrm>
              <a:prstGeom prst="rect">
                <a:avLst/>
              </a:prstGeom>
            </p:spPr>
          </p:pic>
          <p:sp>
            <p:nvSpPr>
              <p:cNvPr id="37" name="TextBox 36">
                <a:extLst>
                  <a:ext uri="{FF2B5EF4-FFF2-40B4-BE49-F238E27FC236}">
                    <a16:creationId xmlns:a16="http://schemas.microsoft.com/office/drawing/2014/main" id="{95943A7A-5A40-43A3-8398-B5C3AD2ADAAF}"/>
                  </a:ext>
                </a:extLst>
              </p:cNvPr>
              <p:cNvSpPr txBox="1"/>
              <p:nvPr/>
            </p:nvSpPr>
            <p:spPr>
              <a:xfrm>
                <a:off x="1776745" y="4988029"/>
                <a:ext cx="481051" cy="225186"/>
              </a:xfrm>
              <a:prstGeom prst="rect">
                <a:avLst/>
              </a:prstGeom>
              <a:noFill/>
            </p:spPr>
            <p:txBody>
              <a:bodyPr wrap="square" lIns="0" tIns="0" rIns="0" bIns="0" rtlCol="0">
                <a:spAutoFit/>
              </a:bodyPr>
              <a:lstStyle/>
              <a:p>
                <a:pPr algn="ctr">
                  <a:lnSpc>
                    <a:spcPct val="90000"/>
                  </a:lnSpc>
                  <a:spcAft>
                    <a:spcPts val="600"/>
                  </a:spcAft>
                </a:pPr>
                <a:r>
                  <a:rPr lang="en-US" b="1" dirty="0">
                    <a:gradFill>
                      <a:gsLst>
                        <a:gs pos="69912">
                          <a:schemeClr val="accent3"/>
                        </a:gs>
                        <a:gs pos="30000">
                          <a:schemeClr val="accent3"/>
                        </a:gs>
                      </a:gsLst>
                      <a:lin ang="5400000" scaled="0"/>
                    </a:gradFill>
                  </a:rPr>
                  <a:t>js</a:t>
                </a:r>
              </a:p>
            </p:txBody>
          </p:sp>
        </p:grpSp>
        <p:sp>
          <p:nvSpPr>
            <p:cNvPr id="35" name="Rectangle 34">
              <a:extLst>
                <a:ext uri="{FF2B5EF4-FFF2-40B4-BE49-F238E27FC236}">
                  <a16:creationId xmlns:a16="http://schemas.microsoft.com/office/drawing/2014/main" id="{8CE884B0-BF24-4124-B0E7-D566C8B7878F}"/>
                </a:ext>
              </a:extLst>
            </p:cNvPr>
            <p:cNvSpPr/>
            <p:nvPr/>
          </p:nvSpPr>
          <p:spPr bwMode="auto">
            <a:xfrm>
              <a:off x="4772232"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lumMod val="75000"/>
                    </a:schemeClr>
                  </a:solidFill>
                </a:rPr>
                <a:t>JavaScript Library</a:t>
              </a:r>
            </a:p>
          </p:txBody>
        </p:sp>
      </p:grpSp>
      <p:cxnSp>
        <p:nvCxnSpPr>
          <p:cNvPr id="38" name="Straight Connector 37">
            <a:extLst>
              <a:ext uri="{FF2B5EF4-FFF2-40B4-BE49-F238E27FC236}">
                <a16:creationId xmlns:a16="http://schemas.microsoft.com/office/drawing/2014/main" id="{E3BCCB44-DF85-4B8B-8273-3E43C4628C27}"/>
              </a:ext>
            </a:extLst>
          </p:cNvPr>
          <p:cNvCxnSpPr/>
          <p:nvPr/>
        </p:nvCxnSpPr>
        <p:spPr>
          <a:xfrm flipH="1">
            <a:off x="7056212" y="1836550"/>
            <a:ext cx="1778786" cy="3793725"/>
          </a:xfrm>
          <a:prstGeom prst="line">
            <a:avLst/>
          </a:prstGeom>
          <a:ln w="19050">
            <a:solidFill>
              <a:schemeClr val="tx1">
                <a:lumMod val="85000"/>
                <a:lumOff val="1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9ED8F61-7532-49AD-8DF1-99EFC97BF59F}"/>
              </a:ext>
            </a:extLst>
          </p:cNvPr>
          <p:cNvCxnSpPr>
            <a:cxnSpLocks/>
          </p:cNvCxnSpPr>
          <p:nvPr/>
        </p:nvCxnSpPr>
        <p:spPr>
          <a:xfrm flipV="1">
            <a:off x="6306605" y="4189324"/>
            <a:ext cx="2528393" cy="19052"/>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40" name="Picture 39" descr="A picture containing screenshot, monitor&#10;&#10;Description generated with very high confidence">
            <a:extLst>
              <a:ext uri="{FF2B5EF4-FFF2-40B4-BE49-F238E27FC236}">
                <a16:creationId xmlns:a16="http://schemas.microsoft.com/office/drawing/2014/main" id="{4F369FF6-DDBA-4D18-854A-CD27BF275F1B}"/>
              </a:ext>
            </a:extLst>
          </p:cNvPr>
          <p:cNvPicPr>
            <a:picLocks noChangeAspect="1"/>
          </p:cNvPicPr>
          <p:nvPr/>
        </p:nvPicPr>
        <p:blipFill>
          <a:blip r:embed="rId6"/>
          <a:stretch>
            <a:fillRect/>
          </a:stretch>
        </p:blipFill>
        <p:spPr>
          <a:xfrm>
            <a:off x="1681733" y="2993206"/>
            <a:ext cx="4451737" cy="2325169"/>
          </a:xfrm>
          <a:prstGeom prst="rect">
            <a:avLst/>
          </a:prstGeom>
        </p:spPr>
      </p:pic>
      <p:sp>
        <p:nvSpPr>
          <p:cNvPr id="41" name="Rectangle 40">
            <a:extLst>
              <a:ext uri="{FF2B5EF4-FFF2-40B4-BE49-F238E27FC236}">
                <a16:creationId xmlns:a16="http://schemas.microsoft.com/office/drawing/2014/main" id="{8A96AEFB-FFD4-461B-91A5-01B8AD23279F}"/>
              </a:ext>
            </a:extLst>
          </p:cNvPr>
          <p:cNvSpPr/>
          <p:nvPr/>
        </p:nvSpPr>
        <p:spPr bwMode="auto">
          <a:xfrm>
            <a:off x="1485527" y="3117562"/>
            <a:ext cx="4821078" cy="32376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b="1" dirty="0">
                <a:solidFill>
                  <a:schemeClr val="bg2">
                    <a:lumMod val="25000"/>
                  </a:schemeClr>
                </a:solidFill>
                <a:ea typeface="Segoe UI" pitchFamily="34" charset="0"/>
                <a:cs typeface="Segoe UI" pitchFamily="34" charset="0"/>
              </a:rPr>
              <a:t>Extension</a:t>
            </a:r>
          </a:p>
        </p:txBody>
      </p:sp>
      <p:sp>
        <p:nvSpPr>
          <p:cNvPr id="42" name="Rectangle 41">
            <a:extLst>
              <a:ext uri="{FF2B5EF4-FFF2-40B4-BE49-F238E27FC236}">
                <a16:creationId xmlns:a16="http://schemas.microsoft.com/office/drawing/2014/main" id="{F7764661-7BF9-461C-9D24-95417BFD65E6}"/>
              </a:ext>
            </a:extLst>
          </p:cNvPr>
          <p:cNvSpPr/>
          <p:nvPr/>
        </p:nvSpPr>
        <p:spPr bwMode="auto">
          <a:xfrm>
            <a:off x="1485527" y="5096907"/>
            <a:ext cx="4821078" cy="32376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b="1" dirty="0">
                <a:solidFill>
                  <a:schemeClr val="bg2">
                    <a:lumMod val="25000"/>
                  </a:schemeClr>
                </a:solidFill>
                <a:ea typeface="Segoe UI" pitchFamily="34" charset="0"/>
                <a:cs typeface="Segoe UI" pitchFamily="34" charset="0"/>
              </a:rPr>
              <a:t>Extension</a:t>
            </a:r>
          </a:p>
        </p:txBody>
      </p:sp>
      <p:grpSp>
        <p:nvGrpSpPr>
          <p:cNvPr id="43" name="Group 42">
            <a:extLst>
              <a:ext uri="{FF2B5EF4-FFF2-40B4-BE49-F238E27FC236}">
                <a16:creationId xmlns:a16="http://schemas.microsoft.com/office/drawing/2014/main" id="{354781C8-876E-499D-BA92-D6E75D1819EF}"/>
              </a:ext>
            </a:extLst>
          </p:cNvPr>
          <p:cNvGrpSpPr>
            <a:grpSpLocks noChangeAspect="1"/>
          </p:cNvGrpSpPr>
          <p:nvPr/>
        </p:nvGrpSpPr>
        <p:grpSpPr>
          <a:xfrm>
            <a:off x="1256196" y="5142067"/>
            <a:ext cx="432000" cy="484842"/>
            <a:chOff x="8756011" y="4457628"/>
            <a:chExt cx="1121405" cy="1258565"/>
          </a:xfrm>
        </p:grpSpPr>
        <p:grpSp>
          <p:nvGrpSpPr>
            <p:cNvPr id="44" name="Group 43">
              <a:extLst>
                <a:ext uri="{FF2B5EF4-FFF2-40B4-BE49-F238E27FC236}">
                  <a16:creationId xmlns:a16="http://schemas.microsoft.com/office/drawing/2014/main" id="{94AAA13E-A5F3-433A-95B8-336214697EDC}"/>
                </a:ext>
              </a:extLst>
            </p:cNvPr>
            <p:cNvGrpSpPr/>
            <p:nvPr/>
          </p:nvGrpSpPr>
          <p:grpSpPr>
            <a:xfrm>
              <a:off x="8756011" y="4530388"/>
              <a:ext cx="1121405" cy="1121405"/>
              <a:chOff x="8756011" y="4530388"/>
              <a:chExt cx="1121405" cy="1121405"/>
            </a:xfrm>
          </p:grpSpPr>
          <p:sp>
            <p:nvSpPr>
              <p:cNvPr id="47" name="Oval 46">
                <a:extLst>
                  <a:ext uri="{FF2B5EF4-FFF2-40B4-BE49-F238E27FC236}">
                    <a16:creationId xmlns:a16="http://schemas.microsoft.com/office/drawing/2014/main" id="{97444E18-765E-42DE-889F-057B93DE0F2A}"/>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48" name="Group 47">
                <a:extLst>
                  <a:ext uri="{FF2B5EF4-FFF2-40B4-BE49-F238E27FC236}">
                    <a16:creationId xmlns:a16="http://schemas.microsoft.com/office/drawing/2014/main" id="{38859C6F-5BD5-41F6-BA6D-48C6BBA9AE80}"/>
                  </a:ext>
                </a:extLst>
              </p:cNvPr>
              <p:cNvGrpSpPr>
                <a:grpSpLocks noChangeAspect="1"/>
              </p:cNvGrpSpPr>
              <p:nvPr/>
            </p:nvGrpSpPr>
            <p:grpSpPr>
              <a:xfrm>
                <a:off x="8996965" y="4836452"/>
                <a:ext cx="715793" cy="540000"/>
                <a:chOff x="5784587" y="4234924"/>
                <a:chExt cx="808975" cy="610297"/>
              </a:xfrm>
            </p:grpSpPr>
            <p:pic>
              <p:nvPicPr>
                <p:cNvPr id="49" name="Picture 48">
                  <a:extLst>
                    <a:ext uri="{FF2B5EF4-FFF2-40B4-BE49-F238E27FC236}">
                      <a16:creationId xmlns:a16="http://schemas.microsoft.com/office/drawing/2014/main" id="{707E01E0-F10B-4B5D-AC3A-B5D7317CACF0}"/>
                    </a:ext>
                  </a:extLst>
                </p:cNvPr>
                <p:cNvPicPr>
                  <a:picLocks noChangeAspect="1"/>
                </p:cNvPicPr>
                <p:nvPr/>
              </p:nvPicPr>
              <p:blipFill>
                <a:blip r:embed="rId7"/>
                <a:stretch>
                  <a:fillRect/>
                </a:stretch>
              </p:blipFill>
              <p:spPr>
                <a:xfrm>
                  <a:off x="5784587" y="4234924"/>
                  <a:ext cx="666415" cy="527251"/>
                </a:xfrm>
                <a:prstGeom prst="rect">
                  <a:avLst/>
                </a:prstGeom>
              </p:spPr>
            </p:pic>
            <p:pic>
              <p:nvPicPr>
                <p:cNvPr id="50" name="Picture 49">
                  <a:extLst>
                    <a:ext uri="{FF2B5EF4-FFF2-40B4-BE49-F238E27FC236}">
                      <a16:creationId xmlns:a16="http://schemas.microsoft.com/office/drawing/2014/main" id="{19AE47A6-42AD-42E3-A72A-9404C7220A0C}"/>
                    </a:ext>
                  </a:extLst>
                </p:cNvPr>
                <p:cNvPicPr>
                  <a:picLocks noChangeAspect="1"/>
                </p:cNvPicPr>
                <p:nvPr/>
              </p:nvPicPr>
              <p:blipFill>
                <a:blip r:embed="rId8"/>
                <a:stretch>
                  <a:fillRect/>
                </a:stretch>
              </p:blipFill>
              <p:spPr>
                <a:xfrm>
                  <a:off x="6147335" y="4389009"/>
                  <a:ext cx="446227" cy="456212"/>
                </a:xfrm>
                <a:prstGeom prst="rect">
                  <a:avLst/>
                </a:prstGeom>
              </p:spPr>
            </p:pic>
          </p:grpSp>
        </p:grpSp>
        <p:sp>
          <p:nvSpPr>
            <p:cNvPr id="45" name="Isosceles Triangle 44">
              <a:extLst>
                <a:ext uri="{FF2B5EF4-FFF2-40B4-BE49-F238E27FC236}">
                  <a16:creationId xmlns:a16="http://schemas.microsoft.com/office/drawing/2014/main" id="{4714A73E-B778-4972-8685-D290D14B7FF2}"/>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6" name="Isosceles Triangle 45">
              <a:extLst>
                <a:ext uri="{FF2B5EF4-FFF2-40B4-BE49-F238E27FC236}">
                  <a16:creationId xmlns:a16="http://schemas.microsoft.com/office/drawing/2014/main" id="{589EF569-516B-4A29-8284-9991589AB982}"/>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1" name="Group 50">
            <a:extLst>
              <a:ext uri="{FF2B5EF4-FFF2-40B4-BE49-F238E27FC236}">
                <a16:creationId xmlns:a16="http://schemas.microsoft.com/office/drawing/2014/main" id="{29588446-6732-43C6-9798-22CD03A7BE65}"/>
              </a:ext>
            </a:extLst>
          </p:cNvPr>
          <p:cNvGrpSpPr>
            <a:grpSpLocks noChangeAspect="1"/>
          </p:cNvGrpSpPr>
          <p:nvPr/>
        </p:nvGrpSpPr>
        <p:grpSpPr>
          <a:xfrm>
            <a:off x="1246595" y="3184772"/>
            <a:ext cx="432000" cy="484842"/>
            <a:chOff x="8756011" y="4457628"/>
            <a:chExt cx="1121405" cy="1258565"/>
          </a:xfrm>
        </p:grpSpPr>
        <p:grpSp>
          <p:nvGrpSpPr>
            <p:cNvPr id="52" name="Group 51">
              <a:extLst>
                <a:ext uri="{FF2B5EF4-FFF2-40B4-BE49-F238E27FC236}">
                  <a16:creationId xmlns:a16="http://schemas.microsoft.com/office/drawing/2014/main" id="{52905DA1-CB0F-4268-9D1E-90485A646CD7}"/>
                </a:ext>
              </a:extLst>
            </p:cNvPr>
            <p:cNvGrpSpPr/>
            <p:nvPr/>
          </p:nvGrpSpPr>
          <p:grpSpPr>
            <a:xfrm>
              <a:off x="8756011" y="4530388"/>
              <a:ext cx="1121405" cy="1121405"/>
              <a:chOff x="8756011" y="4530388"/>
              <a:chExt cx="1121405" cy="1121405"/>
            </a:xfrm>
          </p:grpSpPr>
          <p:sp>
            <p:nvSpPr>
              <p:cNvPr id="55" name="Oval 54">
                <a:extLst>
                  <a:ext uri="{FF2B5EF4-FFF2-40B4-BE49-F238E27FC236}">
                    <a16:creationId xmlns:a16="http://schemas.microsoft.com/office/drawing/2014/main" id="{C2E8ADDE-85CC-42B1-BF1E-C00087EFE6EE}"/>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56" name="Group 55">
                <a:extLst>
                  <a:ext uri="{FF2B5EF4-FFF2-40B4-BE49-F238E27FC236}">
                    <a16:creationId xmlns:a16="http://schemas.microsoft.com/office/drawing/2014/main" id="{FA6871E1-7DD5-4A5E-9920-072D21B91087}"/>
                  </a:ext>
                </a:extLst>
              </p:cNvPr>
              <p:cNvGrpSpPr>
                <a:grpSpLocks noChangeAspect="1"/>
              </p:cNvGrpSpPr>
              <p:nvPr/>
            </p:nvGrpSpPr>
            <p:grpSpPr>
              <a:xfrm>
                <a:off x="8996965" y="4836452"/>
                <a:ext cx="715793" cy="540000"/>
                <a:chOff x="5784587" y="4234924"/>
                <a:chExt cx="808975" cy="610297"/>
              </a:xfrm>
            </p:grpSpPr>
            <p:pic>
              <p:nvPicPr>
                <p:cNvPr id="57" name="Picture 56">
                  <a:extLst>
                    <a:ext uri="{FF2B5EF4-FFF2-40B4-BE49-F238E27FC236}">
                      <a16:creationId xmlns:a16="http://schemas.microsoft.com/office/drawing/2014/main" id="{F7D1144E-A542-45B5-9E5C-9E55C46E2B2B}"/>
                    </a:ext>
                  </a:extLst>
                </p:cNvPr>
                <p:cNvPicPr>
                  <a:picLocks noChangeAspect="1"/>
                </p:cNvPicPr>
                <p:nvPr/>
              </p:nvPicPr>
              <p:blipFill>
                <a:blip r:embed="rId7"/>
                <a:stretch>
                  <a:fillRect/>
                </a:stretch>
              </p:blipFill>
              <p:spPr>
                <a:xfrm>
                  <a:off x="5784587" y="4234924"/>
                  <a:ext cx="666415" cy="527251"/>
                </a:xfrm>
                <a:prstGeom prst="rect">
                  <a:avLst/>
                </a:prstGeom>
              </p:spPr>
            </p:pic>
            <p:pic>
              <p:nvPicPr>
                <p:cNvPr id="58" name="Picture 57">
                  <a:extLst>
                    <a:ext uri="{FF2B5EF4-FFF2-40B4-BE49-F238E27FC236}">
                      <a16:creationId xmlns:a16="http://schemas.microsoft.com/office/drawing/2014/main" id="{EF17B623-4082-4778-9B66-1F53C2D72C13}"/>
                    </a:ext>
                  </a:extLst>
                </p:cNvPr>
                <p:cNvPicPr>
                  <a:picLocks noChangeAspect="1"/>
                </p:cNvPicPr>
                <p:nvPr/>
              </p:nvPicPr>
              <p:blipFill>
                <a:blip r:embed="rId8"/>
                <a:stretch>
                  <a:fillRect/>
                </a:stretch>
              </p:blipFill>
              <p:spPr>
                <a:xfrm>
                  <a:off x="6147335" y="4389009"/>
                  <a:ext cx="446227" cy="456212"/>
                </a:xfrm>
                <a:prstGeom prst="rect">
                  <a:avLst/>
                </a:prstGeom>
              </p:spPr>
            </p:pic>
          </p:grpSp>
        </p:grpSp>
        <p:sp>
          <p:nvSpPr>
            <p:cNvPr id="53" name="Isosceles Triangle 52">
              <a:extLst>
                <a:ext uri="{FF2B5EF4-FFF2-40B4-BE49-F238E27FC236}">
                  <a16:creationId xmlns:a16="http://schemas.microsoft.com/office/drawing/2014/main" id="{6A330EEC-8C06-4D97-9310-5966C8B9F763}"/>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4" name="Isosceles Triangle 53">
              <a:extLst>
                <a:ext uri="{FF2B5EF4-FFF2-40B4-BE49-F238E27FC236}">
                  <a16:creationId xmlns:a16="http://schemas.microsoft.com/office/drawing/2014/main" id="{26B8E2F7-C92D-45DD-B7AA-B2FD9F6BB456}"/>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59" name="Straight Connector 58">
            <a:extLst>
              <a:ext uri="{FF2B5EF4-FFF2-40B4-BE49-F238E27FC236}">
                <a16:creationId xmlns:a16="http://schemas.microsoft.com/office/drawing/2014/main" id="{2B4B23A6-2D2E-4D93-81DD-E3C36EF6F527}"/>
              </a:ext>
            </a:extLst>
          </p:cNvPr>
          <p:cNvCxnSpPr>
            <a:cxnSpLocks/>
          </p:cNvCxnSpPr>
          <p:nvPr/>
        </p:nvCxnSpPr>
        <p:spPr>
          <a:xfrm flipH="1">
            <a:off x="9584605" y="2845138"/>
            <a:ext cx="861975" cy="939853"/>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0" name="TextBox 4">
            <a:extLst>
              <a:ext uri="{FF2B5EF4-FFF2-40B4-BE49-F238E27FC236}">
                <a16:creationId xmlns:a16="http://schemas.microsoft.com/office/drawing/2014/main" id="{4878117E-2015-4D17-831C-9D38862091BD}"/>
              </a:ext>
            </a:extLst>
          </p:cNvPr>
          <p:cNvSpPr txBox="1"/>
          <p:nvPr/>
        </p:nvSpPr>
        <p:spPr>
          <a:xfrm>
            <a:off x="9290670" y="2199018"/>
            <a:ext cx="2268252" cy="1164801"/>
          </a:xfrm>
          <a:prstGeom prst="rect">
            <a:avLst/>
          </a:prstGeom>
          <a:solidFill>
            <a:srgbClr val="505050"/>
          </a:solidFill>
          <a:ln w="19050">
            <a:noFill/>
            <a:prstDash val="solid"/>
            <a:miter lim="800000"/>
          </a:ln>
          <a:effectLst/>
        </p:spPr>
        <p:txBody>
          <a:bodyPr wrap="square" lIns="57017" tIns="28509" rIns="91230" bIns="28509"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99" dirty="0">
                <a:solidFill>
                  <a:schemeClr val="bg1"/>
                </a:solidFill>
              </a:rPr>
              <a:t>SharePoint Framework Extension assets hosted from CDN. Could be also a folder or library in the SharePoint tenant, which acts as a centralized deployment location.</a:t>
            </a:r>
          </a:p>
        </p:txBody>
      </p:sp>
    </p:spTree>
    <p:extLst>
      <p:ext uri="{BB962C8B-B14F-4D97-AF65-F5344CB8AC3E}">
        <p14:creationId xmlns:p14="http://schemas.microsoft.com/office/powerpoint/2010/main" val="10760503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B46C-EF2C-4C2E-8DD5-15714281E009}"/>
              </a:ext>
            </a:extLst>
          </p:cNvPr>
          <p:cNvSpPr>
            <a:spLocks noGrp="1"/>
          </p:cNvSpPr>
          <p:nvPr>
            <p:ph type="title"/>
          </p:nvPr>
        </p:nvSpPr>
        <p:spPr/>
        <p:txBody>
          <a:bodyPr/>
          <a:lstStyle/>
          <a:p>
            <a:r>
              <a:rPr lang="en-US" dirty="0"/>
              <a:t>Application Customizer</a:t>
            </a:r>
          </a:p>
        </p:txBody>
      </p:sp>
      <p:grpSp>
        <p:nvGrpSpPr>
          <p:cNvPr id="3" name="Group 2">
            <a:extLst>
              <a:ext uri="{FF2B5EF4-FFF2-40B4-BE49-F238E27FC236}">
                <a16:creationId xmlns:a16="http://schemas.microsoft.com/office/drawing/2014/main" id="{52A1A31B-9AC6-44B7-BBA6-12B85A8CE933}"/>
              </a:ext>
            </a:extLst>
          </p:cNvPr>
          <p:cNvGrpSpPr/>
          <p:nvPr/>
        </p:nvGrpSpPr>
        <p:grpSpPr>
          <a:xfrm>
            <a:off x="1109632" y="1571576"/>
            <a:ext cx="3564001" cy="1184290"/>
            <a:chOff x="6017574" y="1174439"/>
            <a:chExt cx="5777588" cy="2757425"/>
          </a:xfrm>
        </p:grpSpPr>
        <p:sp>
          <p:nvSpPr>
            <p:cNvPr id="4" name="Rectangle 5">
              <a:extLst>
                <a:ext uri="{FF2B5EF4-FFF2-40B4-BE49-F238E27FC236}">
                  <a16:creationId xmlns:a16="http://schemas.microsoft.com/office/drawing/2014/main" id="{64DCAB9B-7EED-4DEB-B718-64E16289F956}"/>
                </a:ext>
              </a:extLst>
            </p:cNvPr>
            <p:cNvSpPr/>
            <p:nvPr/>
          </p:nvSpPr>
          <p:spPr bwMode="auto">
            <a:xfrm>
              <a:off x="6017574" y="1174439"/>
              <a:ext cx="5777588" cy="27574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dirty="0">
                  <a:gradFill>
                    <a:gsLst>
                      <a:gs pos="0">
                        <a:srgbClr val="FFFFFF"/>
                      </a:gs>
                      <a:gs pos="100000">
                        <a:srgbClr val="FFFFFF"/>
                      </a:gs>
                    </a:gsLst>
                    <a:lin ang="5400000" scaled="0"/>
                  </a:gradFill>
                  <a:ea typeface="Segoe UI" pitchFamily="34" charset="0"/>
                  <a:cs typeface="Segoe UI" pitchFamily="34" charset="0"/>
                </a:rPr>
                <a:t>Can be used to embed “visible” or hidden JavaScript on the SharePoint site</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6">
              <a:extLst>
                <a:ext uri="{FF2B5EF4-FFF2-40B4-BE49-F238E27FC236}">
                  <a16:creationId xmlns:a16="http://schemas.microsoft.com/office/drawing/2014/main" id="{52AA99ED-BFA2-43DF-8445-89CC788EB12B}"/>
                </a:ext>
              </a:extLst>
            </p:cNvPr>
            <p:cNvSpPr/>
            <p:nvPr/>
          </p:nvSpPr>
          <p:spPr bwMode="auto">
            <a:xfrm>
              <a:off x="6017576" y="1174439"/>
              <a:ext cx="350194"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6FF10F9C-33E6-4D2C-ABBC-F219A2403B58}"/>
              </a:ext>
            </a:extLst>
          </p:cNvPr>
          <p:cNvGrpSpPr/>
          <p:nvPr/>
        </p:nvGrpSpPr>
        <p:grpSpPr>
          <a:xfrm>
            <a:off x="1105669" y="4519926"/>
            <a:ext cx="3564000" cy="1184290"/>
            <a:chOff x="6017574" y="1174439"/>
            <a:chExt cx="5777589" cy="2757425"/>
          </a:xfrm>
        </p:grpSpPr>
        <p:sp>
          <p:nvSpPr>
            <p:cNvPr id="7" name="Rectangle 6">
              <a:extLst>
                <a:ext uri="{FF2B5EF4-FFF2-40B4-BE49-F238E27FC236}">
                  <a16:creationId xmlns:a16="http://schemas.microsoft.com/office/drawing/2014/main" id="{814EBCED-373A-4CAE-B481-5CDD34BF6435}"/>
                </a:ext>
              </a:extLst>
            </p:cNvPr>
            <p:cNvSpPr/>
            <p:nvPr/>
          </p:nvSpPr>
          <p:spPr bwMode="auto">
            <a:xfrm>
              <a:off x="6017574" y="1174439"/>
              <a:ext cx="5777589" cy="275742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dirty="0">
                  <a:solidFill>
                    <a:schemeClr val="bg1"/>
                  </a:solidFill>
                  <a:ea typeface="Segoe UI" pitchFamily="34" charset="0"/>
                  <a:cs typeface="Segoe UI" pitchFamily="34" charset="0"/>
                </a:rPr>
                <a:t>Associated </a:t>
              </a:r>
              <a:r>
                <a:rPr lang="nl-BE" b="1" kern="0" dirty="0">
                  <a:gradFill>
                    <a:gsLst>
                      <a:gs pos="0">
                        <a:srgbClr val="FFFFFF"/>
                      </a:gs>
                      <a:gs pos="100000">
                        <a:srgbClr val="FFFFFF"/>
                      </a:gs>
                    </a:gsLst>
                    <a:lin ang="5400000" scaled="0"/>
                  </a:gradFill>
                </a:rPr>
                <a:t>ClientSideComponentId</a:t>
              </a:r>
              <a:r>
                <a:rPr lang="nl-BE" kern="0" dirty="0">
                  <a:gradFill>
                    <a:gsLst>
                      <a:gs pos="0">
                        <a:srgbClr val="FFFFFF"/>
                      </a:gs>
                      <a:gs pos="100000">
                        <a:srgbClr val="FFFFFF"/>
                      </a:gs>
                    </a:gsLst>
                    <a:lin ang="5400000" scaled="0"/>
                  </a:gradFill>
                </a:rPr>
                <a:t> property at UserCustomAction</a:t>
              </a:r>
              <a:r>
                <a:rPr lang="en-US" b="1" dirty="0">
                  <a:solidFill>
                    <a:schemeClr val="bg1"/>
                  </a:solidFill>
                  <a:ea typeface="Segoe UI" pitchFamily="34" charset="0"/>
                  <a:cs typeface="Segoe UI" pitchFamily="34" charset="0"/>
                </a:rPr>
                <a:t> </a:t>
              </a:r>
              <a:r>
                <a:rPr lang="en-US" dirty="0">
                  <a:solidFill>
                    <a:schemeClr val="bg1"/>
                  </a:solidFill>
                  <a:ea typeface="Segoe UI" pitchFamily="34" charset="0"/>
                  <a:cs typeface="Segoe UI" pitchFamily="34" charset="0"/>
                </a:rPr>
                <a:t>collection</a:t>
              </a:r>
              <a:endParaRPr lang="en-US" sz="500" dirty="0">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8BC4142B-6770-4C8C-B575-2EFDA2DB3E61}"/>
                </a:ext>
              </a:extLst>
            </p:cNvPr>
            <p:cNvSpPr/>
            <p:nvPr/>
          </p:nvSpPr>
          <p:spPr bwMode="auto">
            <a:xfrm>
              <a:off x="6017576" y="1174439"/>
              <a:ext cx="350194" cy="2757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814E555-A5FF-48DD-B2B9-04BE8F37E414}"/>
              </a:ext>
            </a:extLst>
          </p:cNvPr>
          <p:cNvGrpSpPr/>
          <p:nvPr/>
        </p:nvGrpSpPr>
        <p:grpSpPr>
          <a:xfrm>
            <a:off x="1105669" y="3045751"/>
            <a:ext cx="3564000" cy="1184290"/>
            <a:chOff x="6017574" y="1174439"/>
            <a:chExt cx="5777588" cy="2757425"/>
          </a:xfrm>
        </p:grpSpPr>
        <p:sp>
          <p:nvSpPr>
            <p:cNvPr id="10" name="Rectangle 5">
              <a:extLst>
                <a:ext uri="{FF2B5EF4-FFF2-40B4-BE49-F238E27FC236}">
                  <a16:creationId xmlns:a16="http://schemas.microsoft.com/office/drawing/2014/main" id="{BFE7EA1D-9B2E-4C0F-B336-4114B1CC0C92}"/>
                </a:ext>
              </a:extLst>
            </p:cNvPr>
            <p:cNvSpPr/>
            <p:nvPr/>
          </p:nvSpPr>
          <p:spPr bwMode="auto">
            <a:xfrm>
              <a:off x="6017574" y="1174439"/>
              <a:ext cx="5777588" cy="275742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dirty="0">
                  <a:gradFill>
                    <a:gsLst>
                      <a:gs pos="0">
                        <a:srgbClr val="FFFFFF"/>
                      </a:gs>
                      <a:gs pos="100000">
                        <a:srgbClr val="FFFFFF"/>
                      </a:gs>
                    </a:gsLst>
                    <a:lin ang="5400000" scaled="0"/>
                  </a:gradFill>
                  <a:ea typeface="Segoe UI" pitchFamily="34" charset="0"/>
                  <a:cs typeface="Segoe UI" pitchFamily="34" charset="0"/>
                </a:rPr>
                <a:t>Can be associated to </a:t>
              </a:r>
              <a:r>
                <a:rPr lang="en-US" b="1" dirty="0">
                  <a:gradFill>
                    <a:gsLst>
                      <a:gs pos="0">
                        <a:srgbClr val="FFFFFF"/>
                      </a:gs>
                      <a:gs pos="100000">
                        <a:srgbClr val="FFFFFF"/>
                      </a:gs>
                    </a:gsLst>
                    <a:lin ang="5400000" scaled="0"/>
                  </a:gradFill>
                  <a:ea typeface="Segoe UI" pitchFamily="34" charset="0"/>
                  <a:cs typeface="Segoe UI" pitchFamily="34" charset="0"/>
                </a:rPr>
                <a:t>Site Collection</a:t>
              </a:r>
              <a:r>
                <a:rPr lang="en-US" dirty="0">
                  <a:gradFill>
                    <a:gsLst>
                      <a:gs pos="0">
                        <a:srgbClr val="FFFFFF"/>
                      </a:gs>
                      <a:gs pos="100000">
                        <a:srgbClr val="FFFFFF"/>
                      </a:gs>
                    </a:gsLst>
                    <a:lin ang="5400000" scaled="0"/>
                  </a:gradFill>
                  <a:ea typeface="Segoe UI" pitchFamily="34" charset="0"/>
                  <a:cs typeface="Segoe UI" pitchFamily="34" charset="0"/>
                </a:rPr>
                <a:t>, </a:t>
              </a:r>
              <a:r>
                <a:rPr lang="en-US" b="1" dirty="0">
                  <a:gradFill>
                    <a:gsLst>
                      <a:gs pos="0">
                        <a:srgbClr val="FFFFFF"/>
                      </a:gs>
                      <a:gs pos="100000">
                        <a:srgbClr val="FFFFFF"/>
                      </a:gs>
                    </a:gsLst>
                    <a:lin ang="5400000" scaled="0"/>
                  </a:gradFill>
                  <a:ea typeface="Segoe UI" pitchFamily="34" charset="0"/>
                  <a:cs typeface="Segoe UI" pitchFamily="34" charset="0"/>
                </a:rPr>
                <a:t>Site</a:t>
              </a:r>
              <a:r>
                <a:rPr lang="en-US" dirty="0">
                  <a:gradFill>
                    <a:gsLst>
                      <a:gs pos="0">
                        <a:srgbClr val="FFFFFF"/>
                      </a:gs>
                      <a:gs pos="100000">
                        <a:srgbClr val="FFFFFF"/>
                      </a:gs>
                    </a:gsLst>
                    <a:lin ang="5400000" scaled="0"/>
                  </a:gradFill>
                  <a:ea typeface="Segoe UI" pitchFamily="34" charset="0"/>
                  <a:cs typeface="Segoe UI" pitchFamily="34" charset="0"/>
                </a:rPr>
                <a:t> or a </a:t>
              </a:r>
              <a:r>
                <a:rPr lang="en-US" b="1" dirty="0">
                  <a:gradFill>
                    <a:gsLst>
                      <a:gs pos="0">
                        <a:srgbClr val="FFFFFF"/>
                      </a:gs>
                      <a:gs pos="100000">
                        <a:srgbClr val="FFFFFF"/>
                      </a:gs>
                    </a:gsLst>
                    <a:lin ang="5400000" scaled="0"/>
                  </a:gradFill>
                  <a:ea typeface="Segoe UI" pitchFamily="34" charset="0"/>
                  <a:cs typeface="Segoe UI" pitchFamily="34" charset="0"/>
                </a:rPr>
                <a:t>List</a:t>
              </a:r>
              <a:r>
                <a:rPr lang="en-US" dirty="0">
                  <a:gradFill>
                    <a:gsLst>
                      <a:gs pos="0">
                        <a:srgbClr val="FFFFFF"/>
                      </a:gs>
                      <a:gs pos="100000">
                        <a:srgbClr val="FFFFFF"/>
                      </a:gs>
                    </a:gsLst>
                    <a:lin ang="5400000" scaled="0"/>
                  </a:gradFill>
                  <a:ea typeface="Segoe UI" pitchFamily="34" charset="0"/>
                  <a:cs typeface="Segoe UI" pitchFamily="34" charset="0"/>
                </a:rPr>
                <a:t> scope</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6">
              <a:extLst>
                <a:ext uri="{FF2B5EF4-FFF2-40B4-BE49-F238E27FC236}">
                  <a16:creationId xmlns:a16="http://schemas.microsoft.com/office/drawing/2014/main" id="{0951843A-15D2-4A2F-AB68-F11C5EB4FFD5}"/>
                </a:ext>
              </a:extLst>
            </p:cNvPr>
            <p:cNvSpPr/>
            <p:nvPr/>
          </p:nvSpPr>
          <p:spPr bwMode="auto">
            <a:xfrm>
              <a:off x="6017576" y="1174439"/>
              <a:ext cx="350194" cy="275742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descr="A picture containing screenshot, monitor&#10;&#10;Description generated with very high confidence">
            <a:extLst>
              <a:ext uri="{FF2B5EF4-FFF2-40B4-BE49-F238E27FC236}">
                <a16:creationId xmlns:a16="http://schemas.microsoft.com/office/drawing/2014/main" id="{40774172-2CB7-4475-B559-E78D771B2CC3}"/>
              </a:ext>
            </a:extLst>
          </p:cNvPr>
          <p:cNvPicPr>
            <a:picLocks noChangeAspect="1"/>
          </p:cNvPicPr>
          <p:nvPr/>
        </p:nvPicPr>
        <p:blipFill>
          <a:blip r:embed="rId2"/>
          <a:stretch>
            <a:fillRect/>
          </a:stretch>
        </p:blipFill>
        <p:spPr>
          <a:xfrm>
            <a:off x="5603605" y="1999539"/>
            <a:ext cx="5735039" cy="2995446"/>
          </a:xfrm>
          <a:prstGeom prst="rect">
            <a:avLst/>
          </a:prstGeom>
          <a:ln>
            <a:solidFill>
              <a:schemeClr val="bg1">
                <a:lumMod val="75000"/>
              </a:schemeClr>
            </a:solidFill>
          </a:ln>
        </p:spPr>
      </p:pic>
    </p:spTree>
    <p:extLst>
      <p:ext uri="{BB962C8B-B14F-4D97-AF65-F5344CB8AC3E}">
        <p14:creationId xmlns:p14="http://schemas.microsoft.com/office/powerpoint/2010/main" val="30000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5446-AB0B-4CF3-AFAD-FCD9CB02FD7B}"/>
              </a:ext>
            </a:extLst>
          </p:cNvPr>
          <p:cNvSpPr>
            <a:spLocks noGrp="1"/>
          </p:cNvSpPr>
          <p:nvPr>
            <p:ph type="title"/>
          </p:nvPr>
        </p:nvSpPr>
        <p:spPr/>
        <p:txBody>
          <a:bodyPr/>
          <a:lstStyle/>
          <a:p>
            <a:r>
              <a:rPr lang="en-US" dirty="0"/>
              <a:t>Field Customizer</a:t>
            </a:r>
          </a:p>
        </p:txBody>
      </p:sp>
      <p:pic>
        <p:nvPicPr>
          <p:cNvPr id="12" name="Picture 11" descr="A picture containing screenshot&#10;&#10;Description generated with very high confidence">
            <a:extLst>
              <a:ext uri="{FF2B5EF4-FFF2-40B4-BE49-F238E27FC236}">
                <a16:creationId xmlns:a16="http://schemas.microsoft.com/office/drawing/2014/main" id="{977155B5-6603-4F81-A18C-67EA71C7D5CE}"/>
              </a:ext>
            </a:extLst>
          </p:cNvPr>
          <p:cNvPicPr>
            <a:picLocks noChangeAspect="1"/>
          </p:cNvPicPr>
          <p:nvPr/>
        </p:nvPicPr>
        <p:blipFill>
          <a:blip r:embed="rId2"/>
          <a:stretch>
            <a:fillRect/>
          </a:stretch>
        </p:blipFill>
        <p:spPr>
          <a:xfrm>
            <a:off x="5642173" y="2074620"/>
            <a:ext cx="5855463" cy="3126552"/>
          </a:xfrm>
          <a:prstGeom prst="rect">
            <a:avLst/>
          </a:prstGeom>
          <a:ln>
            <a:solidFill>
              <a:schemeClr val="bg1">
                <a:lumMod val="75000"/>
              </a:schemeClr>
            </a:solidFill>
          </a:ln>
        </p:spPr>
      </p:pic>
      <p:grpSp>
        <p:nvGrpSpPr>
          <p:cNvPr id="13" name="Group 12">
            <a:extLst>
              <a:ext uri="{FF2B5EF4-FFF2-40B4-BE49-F238E27FC236}">
                <a16:creationId xmlns:a16="http://schemas.microsoft.com/office/drawing/2014/main" id="{64C4B95A-23BC-4007-BC64-831E8B0E299D}"/>
              </a:ext>
            </a:extLst>
          </p:cNvPr>
          <p:cNvGrpSpPr/>
          <p:nvPr/>
        </p:nvGrpSpPr>
        <p:grpSpPr>
          <a:xfrm>
            <a:off x="1109632" y="1571576"/>
            <a:ext cx="3564001" cy="1184290"/>
            <a:chOff x="6017574" y="1174439"/>
            <a:chExt cx="5777588" cy="2757425"/>
          </a:xfrm>
        </p:grpSpPr>
        <p:sp>
          <p:nvSpPr>
            <p:cNvPr id="14" name="Rectangle 5">
              <a:extLst>
                <a:ext uri="{FF2B5EF4-FFF2-40B4-BE49-F238E27FC236}">
                  <a16:creationId xmlns:a16="http://schemas.microsoft.com/office/drawing/2014/main" id="{5930E384-9728-4642-92AC-1EAF51D3F718}"/>
                </a:ext>
              </a:extLst>
            </p:cNvPr>
            <p:cNvSpPr/>
            <p:nvPr/>
          </p:nvSpPr>
          <p:spPr bwMode="auto">
            <a:xfrm>
              <a:off x="6017574" y="1174439"/>
              <a:ext cx="5777588" cy="27574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dirty="0">
                  <a:gradFill>
                    <a:gsLst>
                      <a:gs pos="0">
                        <a:srgbClr val="FFFFFF"/>
                      </a:gs>
                      <a:gs pos="100000">
                        <a:srgbClr val="FFFFFF"/>
                      </a:gs>
                    </a:gsLst>
                    <a:lin ang="5400000" scaled="0"/>
                  </a:gradFill>
                  <a:ea typeface="Segoe UI" pitchFamily="34" charset="0"/>
                  <a:cs typeface="Segoe UI" pitchFamily="34" charset="0"/>
                </a:rPr>
                <a:t>Can be used to override field presentation in lists</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6">
              <a:extLst>
                <a:ext uri="{FF2B5EF4-FFF2-40B4-BE49-F238E27FC236}">
                  <a16:creationId xmlns:a16="http://schemas.microsoft.com/office/drawing/2014/main" id="{8CEA3E50-E5C1-4488-8783-5AF5ACA62F2F}"/>
                </a:ext>
              </a:extLst>
            </p:cNvPr>
            <p:cNvSpPr/>
            <p:nvPr/>
          </p:nvSpPr>
          <p:spPr bwMode="auto">
            <a:xfrm>
              <a:off x="6017576" y="1174439"/>
              <a:ext cx="350194"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0E6AD56-0B2C-41F2-884D-E441C5F4C87C}"/>
              </a:ext>
            </a:extLst>
          </p:cNvPr>
          <p:cNvGrpSpPr/>
          <p:nvPr/>
        </p:nvGrpSpPr>
        <p:grpSpPr>
          <a:xfrm>
            <a:off x="1105669" y="4519926"/>
            <a:ext cx="3564000" cy="1184290"/>
            <a:chOff x="6017574" y="1174439"/>
            <a:chExt cx="5777589" cy="2757425"/>
          </a:xfrm>
        </p:grpSpPr>
        <p:sp>
          <p:nvSpPr>
            <p:cNvPr id="17" name="Rectangle 16">
              <a:extLst>
                <a:ext uri="{FF2B5EF4-FFF2-40B4-BE49-F238E27FC236}">
                  <a16:creationId xmlns:a16="http://schemas.microsoft.com/office/drawing/2014/main" id="{39A718BB-1D98-42A6-84D9-512C069CC25B}"/>
                </a:ext>
              </a:extLst>
            </p:cNvPr>
            <p:cNvSpPr/>
            <p:nvPr/>
          </p:nvSpPr>
          <p:spPr bwMode="auto">
            <a:xfrm>
              <a:off x="6017574" y="1174439"/>
              <a:ext cx="5777589" cy="275742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dirty="0">
                  <a:solidFill>
                    <a:schemeClr val="bg1"/>
                  </a:solidFill>
                  <a:ea typeface="Segoe UI" pitchFamily="34" charset="0"/>
                  <a:cs typeface="Segoe UI" pitchFamily="34" charset="0"/>
                </a:rPr>
                <a:t>Associated </a:t>
              </a:r>
              <a:r>
                <a:rPr lang="nl-BE" b="1" kern="0" dirty="0">
                  <a:gradFill>
                    <a:gsLst>
                      <a:gs pos="0">
                        <a:srgbClr val="FFFFFF"/>
                      </a:gs>
                      <a:gs pos="100000">
                        <a:srgbClr val="FFFFFF"/>
                      </a:gs>
                    </a:gsLst>
                    <a:lin ang="5400000" scaled="0"/>
                  </a:gradFill>
                </a:rPr>
                <a:t>ClientSideComponentId</a:t>
              </a:r>
              <a:r>
                <a:rPr lang="nl-BE" kern="0" dirty="0">
                  <a:gradFill>
                    <a:gsLst>
                      <a:gs pos="0">
                        <a:srgbClr val="FFFFFF"/>
                      </a:gs>
                      <a:gs pos="100000">
                        <a:srgbClr val="FFFFFF"/>
                      </a:gs>
                    </a:gsLst>
                    <a:lin ang="5400000" scaled="0"/>
                  </a:gradFill>
                </a:rPr>
                <a:t> property at Field object</a:t>
              </a:r>
              <a:endParaRPr lang="en-US" sz="500" dirty="0">
                <a:solidFill>
                  <a:schemeClr val="bg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7AC030C-8AB4-4244-82B7-3F78AEED5D6A}"/>
                </a:ext>
              </a:extLst>
            </p:cNvPr>
            <p:cNvSpPr/>
            <p:nvPr/>
          </p:nvSpPr>
          <p:spPr bwMode="auto">
            <a:xfrm>
              <a:off x="6017576" y="1174439"/>
              <a:ext cx="350194" cy="2757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7394BC7D-8B10-40B6-8E31-07F19C3C966A}"/>
              </a:ext>
            </a:extLst>
          </p:cNvPr>
          <p:cNvGrpSpPr/>
          <p:nvPr/>
        </p:nvGrpSpPr>
        <p:grpSpPr>
          <a:xfrm>
            <a:off x="1105669" y="3045751"/>
            <a:ext cx="3564000" cy="1184290"/>
            <a:chOff x="6017574" y="1174439"/>
            <a:chExt cx="5777588" cy="2757425"/>
          </a:xfrm>
        </p:grpSpPr>
        <p:sp>
          <p:nvSpPr>
            <p:cNvPr id="20" name="Rectangle 5">
              <a:extLst>
                <a:ext uri="{FF2B5EF4-FFF2-40B4-BE49-F238E27FC236}">
                  <a16:creationId xmlns:a16="http://schemas.microsoft.com/office/drawing/2014/main" id="{83D70EAB-067B-4A41-8425-82923E4FBFDB}"/>
                </a:ext>
              </a:extLst>
            </p:cNvPr>
            <p:cNvSpPr/>
            <p:nvPr/>
          </p:nvSpPr>
          <p:spPr bwMode="auto">
            <a:xfrm>
              <a:off x="6017574" y="1174439"/>
              <a:ext cx="5777588" cy="275742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dirty="0">
                  <a:gradFill>
                    <a:gsLst>
                      <a:gs pos="0">
                        <a:srgbClr val="FFFFFF"/>
                      </a:gs>
                      <a:gs pos="100000">
                        <a:srgbClr val="FFFFFF"/>
                      </a:gs>
                    </a:gsLst>
                    <a:lin ang="5400000" scaled="0"/>
                  </a:gradFill>
                  <a:ea typeface="Segoe UI" pitchFamily="34" charset="0"/>
                  <a:cs typeface="Segoe UI" pitchFamily="34" charset="0"/>
                </a:rPr>
                <a:t>Can be used with site columns or directly for a field in a list</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6">
              <a:extLst>
                <a:ext uri="{FF2B5EF4-FFF2-40B4-BE49-F238E27FC236}">
                  <a16:creationId xmlns:a16="http://schemas.microsoft.com/office/drawing/2014/main" id="{85C24178-740B-4895-9E21-32FCE8C47D70}"/>
                </a:ext>
              </a:extLst>
            </p:cNvPr>
            <p:cNvSpPr/>
            <p:nvPr/>
          </p:nvSpPr>
          <p:spPr bwMode="auto">
            <a:xfrm>
              <a:off x="6017576" y="1174439"/>
              <a:ext cx="350194" cy="275742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Box 21">
            <a:extLst>
              <a:ext uri="{FF2B5EF4-FFF2-40B4-BE49-F238E27FC236}">
                <a16:creationId xmlns:a16="http://schemas.microsoft.com/office/drawing/2014/main" id="{048DCB91-C829-4A9C-A8BA-C9A3879A6C8D}"/>
              </a:ext>
            </a:extLst>
          </p:cNvPr>
          <p:cNvSpPr txBox="1"/>
          <p:nvPr/>
        </p:nvSpPr>
        <p:spPr>
          <a:xfrm>
            <a:off x="25549" y="6521598"/>
            <a:ext cx="6407010" cy="544765"/>
          </a:xfrm>
          <a:prstGeom prst="rect">
            <a:avLst/>
          </a:prstGeom>
          <a:noFill/>
        </p:spPr>
        <p:txBody>
          <a:bodyPr wrap="none" lIns="182880" tIns="146304" rIns="182880" bIns="146304" rtlCol="0">
            <a:spAutoFit/>
          </a:bodyPr>
          <a:lstStyle/>
          <a:p>
            <a:pPr>
              <a:lnSpc>
                <a:spcPct val="90000"/>
              </a:lnSpc>
              <a:spcAft>
                <a:spcPts val="600"/>
              </a:spcAft>
            </a:pPr>
            <a:r>
              <a:rPr lang="en-US" i="1" dirty="0">
                <a:solidFill>
                  <a:schemeClr val="bg2"/>
                </a:solidFill>
              </a:rPr>
              <a:t>Editing view experience override in the roadmap – June 2017</a:t>
            </a:r>
          </a:p>
        </p:txBody>
      </p:sp>
    </p:spTree>
    <p:extLst>
      <p:ext uri="{BB962C8B-B14F-4D97-AF65-F5344CB8AC3E}">
        <p14:creationId xmlns:p14="http://schemas.microsoft.com/office/powerpoint/2010/main" val="1538426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EE65-74FD-4E19-B525-278C695721AE}"/>
              </a:ext>
            </a:extLst>
          </p:cNvPr>
          <p:cNvSpPr>
            <a:spLocks noGrp="1"/>
          </p:cNvSpPr>
          <p:nvPr>
            <p:ph type="title"/>
          </p:nvPr>
        </p:nvSpPr>
        <p:spPr/>
        <p:txBody>
          <a:bodyPr/>
          <a:lstStyle/>
          <a:p>
            <a:r>
              <a:rPr lang="en-US" dirty="0"/>
              <a:t>ListView Command Sets</a:t>
            </a:r>
          </a:p>
        </p:txBody>
      </p:sp>
      <p:grpSp>
        <p:nvGrpSpPr>
          <p:cNvPr id="12" name="Group 11">
            <a:extLst>
              <a:ext uri="{FF2B5EF4-FFF2-40B4-BE49-F238E27FC236}">
                <a16:creationId xmlns:a16="http://schemas.microsoft.com/office/drawing/2014/main" id="{F584EFE7-45C1-4864-8E68-0FA427C495D6}"/>
              </a:ext>
            </a:extLst>
          </p:cNvPr>
          <p:cNvGrpSpPr/>
          <p:nvPr/>
        </p:nvGrpSpPr>
        <p:grpSpPr>
          <a:xfrm>
            <a:off x="1109632" y="1571576"/>
            <a:ext cx="3564001" cy="1184290"/>
            <a:chOff x="6017574" y="1174439"/>
            <a:chExt cx="5777588" cy="2757425"/>
          </a:xfrm>
        </p:grpSpPr>
        <p:sp>
          <p:nvSpPr>
            <p:cNvPr id="13" name="Rectangle 5">
              <a:extLst>
                <a:ext uri="{FF2B5EF4-FFF2-40B4-BE49-F238E27FC236}">
                  <a16:creationId xmlns:a16="http://schemas.microsoft.com/office/drawing/2014/main" id="{3023B82B-959A-46BB-BA17-0C6DA24E7CC5}"/>
                </a:ext>
              </a:extLst>
            </p:cNvPr>
            <p:cNvSpPr/>
            <p:nvPr/>
          </p:nvSpPr>
          <p:spPr bwMode="auto">
            <a:xfrm>
              <a:off x="6017574" y="1174439"/>
              <a:ext cx="5777588" cy="275742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b="1" dirty="0">
                  <a:gradFill>
                    <a:gsLst>
                      <a:gs pos="0">
                        <a:srgbClr val="FFFFFF"/>
                      </a:gs>
                      <a:gs pos="100000">
                        <a:srgbClr val="FFFFFF"/>
                      </a:gs>
                    </a:gsLst>
                    <a:lin ang="5400000" scaled="0"/>
                  </a:gradFill>
                  <a:ea typeface="Segoe UI" pitchFamily="34" charset="0"/>
                  <a:cs typeface="Segoe UI" pitchFamily="34" charset="0"/>
                </a:rPr>
                <a:t>ListView Command Set</a:t>
              </a:r>
              <a:r>
                <a:rPr lang="en-US" dirty="0">
                  <a:gradFill>
                    <a:gsLst>
                      <a:gs pos="0">
                        <a:srgbClr val="FFFFFF"/>
                      </a:gs>
                      <a:gs pos="100000">
                        <a:srgbClr val="FFFFFF"/>
                      </a:gs>
                    </a:gsLst>
                    <a:lin ang="5400000" scaled="0"/>
                  </a:gradFill>
                  <a:ea typeface="Segoe UI" pitchFamily="34" charset="0"/>
                  <a:cs typeface="Segoe UI" pitchFamily="34" charset="0"/>
                </a:rPr>
                <a:t> can be used to provide action buttons to lists</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6">
              <a:extLst>
                <a:ext uri="{FF2B5EF4-FFF2-40B4-BE49-F238E27FC236}">
                  <a16:creationId xmlns:a16="http://schemas.microsoft.com/office/drawing/2014/main" id="{B3F4911F-279D-467B-899D-78C5ADF95027}"/>
                </a:ext>
              </a:extLst>
            </p:cNvPr>
            <p:cNvSpPr/>
            <p:nvPr/>
          </p:nvSpPr>
          <p:spPr bwMode="auto">
            <a:xfrm>
              <a:off x="6017576" y="1174439"/>
              <a:ext cx="350194" cy="27574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5B1249C7-6F2F-48BC-984D-13CCD6633F7C}"/>
              </a:ext>
            </a:extLst>
          </p:cNvPr>
          <p:cNvGrpSpPr/>
          <p:nvPr/>
        </p:nvGrpSpPr>
        <p:grpSpPr>
          <a:xfrm>
            <a:off x="1105669" y="4519926"/>
            <a:ext cx="3564000" cy="1184290"/>
            <a:chOff x="6017574" y="1174439"/>
            <a:chExt cx="5777589" cy="2757425"/>
          </a:xfrm>
        </p:grpSpPr>
        <p:sp>
          <p:nvSpPr>
            <p:cNvPr id="16" name="Rectangle 15">
              <a:extLst>
                <a:ext uri="{FF2B5EF4-FFF2-40B4-BE49-F238E27FC236}">
                  <a16:creationId xmlns:a16="http://schemas.microsoft.com/office/drawing/2014/main" id="{773FF968-63EC-4E81-BB3B-507501D9BC09}"/>
                </a:ext>
              </a:extLst>
            </p:cNvPr>
            <p:cNvSpPr/>
            <p:nvPr/>
          </p:nvSpPr>
          <p:spPr bwMode="auto">
            <a:xfrm>
              <a:off x="6017574" y="1174439"/>
              <a:ext cx="5777589" cy="275742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dirty="0">
                  <a:solidFill>
                    <a:schemeClr val="bg1"/>
                  </a:solidFill>
                  <a:ea typeface="Segoe UI" pitchFamily="34" charset="0"/>
                  <a:cs typeface="Segoe UI" pitchFamily="34" charset="0"/>
                </a:rPr>
                <a:t>Associated </a:t>
              </a:r>
              <a:r>
                <a:rPr lang="nl-BE" b="1" kern="0" dirty="0">
                  <a:gradFill>
                    <a:gsLst>
                      <a:gs pos="0">
                        <a:srgbClr val="FFFFFF"/>
                      </a:gs>
                      <a:gs pos="100000">
                        <a:srgbClr val="FFFFFF"/>
                      </a:gs>
                    </a:gsLst>
                    <a:lin ang="5400000" scaled="0"/>
                  </a:gradFill>
                </a:rPr>
                <a:t>ClientSideComponentId</a:t>
              </a:r>
              <a:r>
                <a:rPr lang="nl-BE" kern="0" dirty="0">
                  <a:gradFill>
                    <a:gsLst>
                      <a:gs pos="0">
                        <a:srgbClr val="FFFFFF"/>
                      </a:gs>
                      <a:gs pos="100000">
                        <a:srgbClr val="FFFFFF"/>
                      </a:gs>
                    </a:gsLst>
                    <a:lin ang="5400000" scaled="0"/>
                  </a:gradFill>
                </a:rPr>
                <a:t> property at UserCustomAction</a:t>
              </a:r>
              <a:r>
                <a:rPr lang="en-US" b="1" dirty="0">
                  <a:solidFill>
                    <a:schemeClr val="bg1"/>
                  </a:solidFill>
                  <a:ea typeface="Segoe UI" pitchFamily="34" charset="0"/>
                  <a:cs typeface="Segoe UI" pitchFamily="34" charset="0"/>
                </a:rPr>
                <a:t> </a:t>
              </a:r>
              <a:r>
                <a:rPr lang="en-US" dirty="0">
                  <a:solidFill>
                    <a:schemeClr val="bg1"/>
                  </a:solidFill>
                  <a:ea typeface="Segoe UI" pitchFamily="34" charset="0"/>
                  <a:cs typeface="Segoe UI" pitchFamily="34" charset="0"/>
                </a:rPr>
                <a:t>collection</a:t>
              </a:r>
              <a:endParaRPr lang="en-US" sz="500" dirty="0">
                <a:solidFill>
                  <a:schemeClr val="bg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FF701A33-B05C-4374-B46F-DFB73AA36AA7}"/>
                </a:ext>
              </a:extLst>
            </p:cNvPr>
            <p:cNvSpPr/>
            <p:nvPr/>
          </p:nvSpPr>
          <p:spPr bwMode="auto">
            <a:xfrm>
              <a:off x="6017576" y="1174439"/>
              <a:ext cx="350194" cy="2757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B57E03CA-6A7E-433F-99A1-7AC2E11E0482}"/>
              </a:ext>
            </a:extLst>
          </p:cNvPr>
          <p:cNvGrpSpPr/>
          <p:nvPr/>
        </p:nvGrpSpPr>
        <p:grpSpPr>
          <a:xfrm>
            <a:off x="1105669" y="3045751"/>
            <a:ext cx="3564000" cy="1184290"/>
            <a:chOff x="6017574" y="1174439"/>
            <a:chExt cx="5777588" cy="2757425"/>
          </a:xfrm>
        </p:grpSpPr>
        <p:sp>
          <p:nvSpPr>
            <p:cNvPr id="19" name="Rectangle 5">
              <a:extLst>
                <a:ext uri="{FF2B5EF4-FFF2-40B4-BE49-F238E27FC236}">
                  <a16:creationId xmlns:a16="http://schemas.microsoft.com/office/drawing/2014/main" id="{1F77927E-8455-4F9A-8B47-A7F34A42886F}"/>
                </a:ext>
              </a:extLst>
            </p:cNvPr>
            <p:cNvSpPr/>
            <p:nvPr/>
          </p:nvSpPr>
          <p:spPr bwMode="auto">
            <a:xfrm>
              <a:off x="6017574" y="1174439"/>
              <a:ext cx="5777588" cy="275742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360000" tIns="36000" rIns="108000" bIns="34280" rtlCol="0" anchor="ctr" anchorCtr="0"/>
            <a:lstStyle/>
            <a:p>
              <a:pPr defTabSz="932037"/>
              <a:r>
                <a:rPr lang="en-US" dirty="0">
                  <a:gradFill>
                    <a:gsLst>
                      <a:gs pos="0">
                        <a:srgbClr val="FFFFFF"/>
                      </a:gs>
                      <a:gs pos="100000">
                        <a:srgbClr val="FFFFFF"/>
                      </a:gs>
                    </a:gsLst>
                    <a:lin ang="5400000" scaled="0"/>
                  </a:gradFill>
                  <a:ea typeface="Segoe UI" pitchFamily="34" charset="0"/>
                  <a:cs typeface="Segoe UI" pitchFamily="34" charset="0"/>
                </a:rPr>
                <a:t>Supports </a:t>
              </a:r>
              <a:r>
                <a:rPr lang="en-US" b="1" dirty="0">
                  <a:gradFill>
                    <a:gsLst>
                      <a:gs pos="0">
                        <a:srgbClr val="FFFFFF"/>
                      </a:gs>
                      <a:gs pos="100000">
                        <a:srgbClr val="FFFFFF"/>
                      </a:gs>
                    </a:gsLst>
                    <a:lin ang="5400000" scaled="0"/>
                  </a:gradFill>
                  <a:ea typeface="Segoe UI" pitchFamily="34" charset="0"/>
                  <a:cs typeface="Segoe UI" pitchFamily="34" charset="0"/>
                </a:rPr>
                <a:t>toolbar</a:t>
              </a:r>
              <a:r>
                <a:rPr lang="en-US" dirty="0">
                  <a:gradFill>
                    <a:gsLst>
                      <a:gs pos="0">
                        <a:srgbClr val="FFFFFF"/>
                      </a:gs>
                      <a:gs pos="100000">
                        <a:srgbClr val="FFFFFF"/>
                      </a:gs>
                    </a:gsLst>
                    <a:lin ang="5400000" scaled="0"/>
                  </a:gradFill>
                  <a:ea typeface="Segoe UI" pitchFamily="34" charset="0"/>
                  <a:cs typeface="Segoe UI" pitchFamily="34" charset="0"/>
                </a:rPr>
                <a:t> and </a:t>
              </a:r>
              <a:r>
                <a:rPr lang="en-US" b="1" dirty="0">
                  <a:gradFill>
                    <a:gsLst>
                      <a:gs pos="0">
                        <a:srgbClr val="FFFFFF"/>
                      </a:gs>
                      <a:gs pos="100000">
                        <a:srgbClr val="FFFFFF"/>
                      </a:gs>
                    </a:gsLst>
                    <a:lin ang="5400000" scaled="0"/>
                  </a:gradFill>
                  <a:ea typeface="Segoe UI" pitchFamily="34" charset="0"/>
                  <a:cs typeface="Segoe UI" pitchFamily="34" charset="0"/>
                </a:rPr>
                <a:t>context</a:t>
              </a:r>
              <a:r>
                <a:rPr lang="en-US" dirty="0">
                  <a:gradFill>
                    <a:gsLst>
                      <a:gs pos="0">
                        <a:srgbClr val="FFFFFF"/>
                      </a:gs>
                      <a:gs pos="100000">
                        <a:srgbClr val="FFFFFF"/>
                      </a:gs>
                    </a:gsLst>
                    <a:lin ang="5400000" scaled="0"/>
                  </a:gradFill>
                  <a:ea typeface="Segoe UI" pitchFamily="34" charset="0"/>
                  <a:cs typeface="Segoe UI" pitchFamily="34" charset="0"/>
                </a:rPr>
                <a:t> menu</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6">
              <a:extLst>
                <a:ext uri="{FF2B5EF4-FFF2-40B4-BE49-F238E27FC236}">
                  <a16:creationId xmlns:a16="http://schemas.microsoft.com/office/drawing/2014/main" id="{10C63CA6-551A-4267-B881-885A7DE4815A}"/>
                </a:ext>
              </a:extLst>
            </p:cNvPr>
            <p:cNvSpPr/>
            <p:nvPr/>
          </p:nvSpPr>
          <p:spPr bwMode="auto">
            <a:xfrm>
              <a:off x="6017576" y="1174439"/>
              <a:ext cx="350194" cy="275742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a:gradFill>
                  <a:gsLst>
                    <a:gs pos="0">
                      <a:srgbClr val="FFFFFF"/>
                    </a:gs>
                    <a:gs pos="100000">
                      <a:srgbClr val="FFFFFF"/>
                    </a:gs>
                  </a:gsLst>
                  <a:lin ang="5400000" scaled="0"/>
                </a:gradFill>
                <a:ea typeface="Segoe UI" pitchFamily="34" charset="0"/>
                <a:cs typeface="Segoe UI" pitchFamily="34" charset="0"/>
              </a:endParaRPr>
            </a:p>
          </p:txBody>
        </p:sp>
      </p:grpSp>
      <p:pic>
        <p:nvPicPr>
          <p:cNvPr id="21" name="Picture 20" descr="A picture containing screenshot&#10;&#10;Description generated with very high confidence">
            <a:extLst>
              <a:ext uri="{FF2B5EF4-FFF2-40B4-BE49-F238E27FC236}">
                <a16:creationId xmlns:a16="http://schemas.microsoft.com/office/drawing/2014/main" id="{70018930-2541-4A30-A40B-5B761502C0BE}"/>
              </a:ext>
            </a:extLst>
          </p:cNvPr>
          <p:cNvPicPr>
            <a:picLocks noChangeAspect="1"/>
          </p:cNvPicPr>
          <p:nvPr/>
        </p:nvPicPr>
        <p:blipFill>
          <a:blip r:embed="rId2"/>
          <a:stretch>
            <a:fillRect/>
          </a:stretch>
        </p:blipFill>
        <p:spPr>
          <a:xfrm>
            <a:off x="5402672" y="1826655"/>
            <a:ext cx="5713692" cy="3622481"/>
          </a:xfrm>
          <a:prstGeom prst="rect">
            <a:avLst/>
          </a:prstGeom>
          <a:ln>
            <a:solidFill>
              <a:schemeClr val="bg1">
                <a:lumMod val="75000"/>
              </a:schemeClr>
            </a:solidFill>
          </a:ln>
        </p:spPr>
      </p:pic>
      <p:sp>
        <p:nvSpPr>
          <p:cNvPr id="22" name="Rectangle 21">
            <a:extLst>
              <a:ext uri="{FF2B5EF4-FFF2-40B4-BE49-F238E27FC236}">
                <a16:creationId xmlns:a16="http://schemas.microsoft.com/office/drawing/2014/main" id="{44709EF5-0621-4CF1-BACE-1E8E8D23F6B9}"/>
              </a:ext>
            </a:extLst>
          </p:cNvPr>
          <p:cNvSpPr/>
          <p:nvPr/>
        </p:nvSpPr>
        <p:spPr bwMode="auto">
          <a:xfrm>
            <a:off x="8750649" y="2284413"/>
            <a:ext cx="720080" cy="480071"/>
          </a:xfrm>
          <a:prstGeom prst="rect">
            <a:avLst/>
          </a:prstGeom>
          <a:noFill/>
          <a:ln w="38100">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45F70312-9CB7-4436-BFFE-81CBD00BBF90}"/>
              </a:ext>
            </a:extLst>
          </p:cNvPr>
          <p:cNvSpPr/>
          <p:nvPr/>
        </p:nvSpPr>
        <p:spPr bwMode="auto">
          <a:xfrm>
            <a:off x="9602613" y="2275795"/>
            <a:ext cx="720080" cy="488689"/>
          </a:xfrm>
          <a:prstGeom prst="rect">
            <a:avLst/>
          </a:prstGeom>
          <a:noFill/>
          <a:ln w="38100">
            <a:solidFill>
              <a:schemeClr val="accent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TextBox 23">
            <a:extLst>
              <a:ext uri="{FF2B5EF4-FFF2-40B4-BE49-F238E27FC236}">
                <a16:creationId xmlns:a16="http://schemas.microsoft.com/office/drawing/2014/main" id="{AC2927E6-0950-4895-91A0-FFE8E0FC2645}"/>
              </a:ext>
            </a:extLst>
          </p:cNvPr>
          <p:cNvSpPr txBox="1"/>
          <p:nvPr/>
        </p:nvSpPr>
        <p:spPr>
          <a:xfrm>
            <a:off x="25549" y="6521598"/>
            <a:ext cx="8851719" cy="544765"/>
          </a:xfrm>
          <a:prstGeom prst="rect">
            <a:avLst/>
          </a:prstGeom>
          <a:noFill/>
        </p:spPr>
        <p:txBody>
          <a:bodyPr wrap="none" lIns="182880" tIns="146304" rIns="182880" bIns="146304" rtlCol="0">
            <a:spAutoFit/>
          </a:bodyPr>
          <a:lstStyle/>
          <a:p>
            <a:pPr>
              <a:lnSpc>
                <a:spcPct val="90000"/>
              </a:lnSpc>
              <a:spcAft>
                <a:spcPts val="600"/>
              </a:spcAft>
            </a:pPr>
            <a:r>
              <a:rPr lang="en-US" i="1" dirty="0">
                <a:solidFill>
                  <a:schemeClr val="bg2"/>
                </a:solidFill>
              </a:rPr>
              <a:t>ListView Command Sets can be registered at site level to be valid for specific list types</a:t>
            </a:r>
          </a:p>
        </p:txBody>
      </p:sp>
    </p:spTree>
    <p:extLst>
      <p:ext uri="{BB962C8B-B14F-4D97-AF65-F5344CB8AC3E}">
        <p14:creationId xmlns:p14="http://schemas.microsoft.com/office/powerpoint/2010/main" val="141562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7E66-F16F-4D2B-9CDD-2DDE77CEBC37}"/>
              </a:ext>
            </a:extLst>
          </p:cNvPr>
          <p:cNvSpPr>
            <a:spLocks noGrp="1"/>
          </p:cNvSpPr>
          <p:nvPr>
            <p:ph type="title"/>
          </p:nvPr>
        </p:nvSpPr>
        <p:spPr/>
        <p:txBody>
          <a:bodyPr/>
          <a:lstStyle/>
          <a:p>
            <a:r>
              <a:rPr lang="en-US" dirty="0"/>
              <a:t>Debugging SharePoint Framework Extension</a:t>
            </a:r>
          </a:p>
        </p:txBody>
      </p:sp>
      <p:sp>
        <p:nvSpPr>
          <p:cNvPr id="3" name="TextBox 2">
            <a:extLst>
              <a:ext uri="{FF2B5EF4-FFF2-40B4-BE49-F238E27FC236}">
                <a16:creationId xmlns:a16="http://schemas.microsoft.com/office/drawing/2014/main" id="{5378D4E2-BA7C-4016-BC0B-F4635C16125F}"/>
              </a:ext>
            </a:extLst>
          </p:cNvPr>
          <p:cNvSpPr txBox="1"/>
          <p:nvPr/>
        </p:nvSpPr>
        <p:spPr>
          <a:xfrm>
            <a:off x="1109646" y="1423868"/>
            <a:ext cx="10153139" cy="615377"/>
          </a:xfrm>
          <a:prstGeom prst="rect">
            <a:avLst/>
          </a:prstGeom>
          <a:noFill/>
        </p:spPr>
        <p:txBody>
          <a:bodyPr wrap="squar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2352" i="0" u="none" strike="noStrike" kern="0" cap="none" spc="0" normalizeH="0" baseline="0" noProof="0" dirty="0">
                <a:ln>
                  <a:noFill/>
                </a:ln>
                <a:solidFill>
                  <a:srgbClr val="FFFFFF"/>
                </a:solidFill>
                <a:effectLst/>
                <a:uLnTx/>
                <a:uFillTx/>
              </a:rPr>
              <a:t>C</a:t>
            </a:r>
            <a:endParaRPr kumimoji="0" lang="nl-BE" sz="2352" i="0" u="none" strike="noStrike" kern="0" cap="none" spc="0" normalizeH="0" baseline="0" noProof="0" dirty="0" err="1">
              <a:ln>
                <a:noFill/>
              </a:ln>
              <a:solidFill>
                <a:srgbClr val="FFFFFF"/>
              </a:solidFill>
              <a:effectLst/>
              <a:uLnTx/>
              <a:uFillTx/>
            </a:endParaRPr>
          </a:p>
        </p:txBody>
      </p:sp>
      <p:grpSp>
        <p:nvGrpSpPr>
          <p:cNvPr id="5" name="Group 4">
            <a:extLst>
              <a:ext uri="{FF2B5EF4-FFF2-40B4-BE49-F238E27FC236}">
                <a16:creationId xmlns:a16="http://schemas.microsoft.com/office/drawing/2014/main" id="{8EB0D6CA-ABF0-4C9F-988E-BEDA260644D5}"/>
              </a:ext>
            </a:extLst>
          </p:cNvPr>
          <p:cNvGrpSpPr/>
          <p:nvPr/>
        </p:nvGrpSpPr>
        <p:grpSpPr>
          <a:xfrm>
            <a:off x="810048" y="1409031"/>
            <a:ext cx="10653788" cy="1872207"/>
            <a:chOff x="590035" y="4853034"/>
            <a:chExt cx="10653788" cy="1097816"/>
          </a:xfrm>
        </p:grpSpPr>
        <p:sp>
          <p:nvSpPr>
            <p:cNvPr id="7" name="Rectangle 6">
              <a:extLst>
                <a:ext uri="{FF2B5EF4-FFF2-40B4-BE49-F238E27FC236}">
                  <a16:creationId xmlns:a16="http://schemas.microsoft.com/office/drawing/2014/main" id="{9C1C3FAC-6433-4830-BE31-E17B7081740B}"/>
                </a:ext>
              </a:extLst>
            </p:cNvPr>
            <p:cNvSpPr/>
            <p:nvPr/>
          </p:nvSpPr>
          <p:spPr bwMode="auto">
            <a:xfrm>
              <a:off x="590035" y="4853034"/>
              <a:ext cx="299607" cy="1097252"/>
            </a:xfrm>
            <a:prstGeom prst="rect">
              <a:avLst/>
            </a:prstGeom>
            <a:solidFill>
              <a:srgbClr val="107C10"/>
            </a:solidFill>
            <a:ln w="10795" cap="flat" cmpd="sng" algn="ctr">
              <a:noFill/>
              <a:prstDash val="solid"/>
              <a:headEnd type="none" w="med" len="med"/>
              <a:tailEnd type="none" w="med" len="med"/>
            </a:ln>
            <a:effectLst/>
          </p:spPr>
          <p:txBody>
            <a:bodyPr vert="vert270"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dirty="0">
                  <a:solidFill>
                    <a:schemeClr val="bg1"/>
                  </a:solidFill>
                </a:rPr>
                <a:t>Debugging</a:t>
              </a:r>
            </a:p>
          </p:txBody>
        </p:sp>
        <p:sp>
          <p:nvSpPr>
            <p:cNvPr id="8" name="Rectangle 7">
              <a:extLst>
                <a:ext uri="{FF2B5EF4-FFF2-40B4-BE49-F238E27FC236}">
                  <a16:creationId xmlns:a16="http://schemas.microsoft.com/office/drawing/2014/main" id="{A18668C1-57E5-4B94-9346-17E4E865613D}"/>
                </a:ext>
              </a:extLst>
            </p:cNvPr>
            <p:cNvSpPr/>
            <p:nvPr/>
          </p:nvSpPr>
          <p:spPr bwMode="auto">
            <a:xfrm>
              <a:off x="889644" y="4853598"/>
              <a:ext cx="10354179" cy="1097252"/>
            </a:xfrm>
            <a:prstGeom prst="rect">
              <a:avLst/>
            </a:prstGeom>
            <a:solidFill>
              <a:srgbClr val="00B050"/>
            </a:solidFill>
            <a:ln w="10795" cap="flat" cmpd="sng" algn="ctr">
              <a:noFill/>
              <a:prstDash val="solid"/>
              <a:headEnd type="none" w="med" len="med"/>
              <a:tailEnd type="none" w="med" len="med"/>
            </a:ln>
            <a:effectLst/>
          </p:spPr>
          <p:txBody>
            <a:bodyPr vert="horz" wrap="square" lIns="108000" tIns="72000" rIns="0" bIns="45708" numCol="1" rtlCol="0" anchor="t" anchorCtr="0" compatLnSpc="1">
              <a:prstTxWarp prst="textNoShape">
                <a:avLst/>
              </a:prstTxWarp>
            </a:bodyPr>
            <a:lstStyle/>
            <a:p>
              <a:pPr marL="342900" marR="0" lvl="0" indent="-342900" defTabSz="913916" eaLnBrk="1" fontAlgn="base" latinLnBrk="0" hangingPunct="1">
                <a:lnSpc>
                  <a:spcPct val="100000"/>
                </a:lnSpc>
                <a:spcBef>
                  <a:spcPct val="0"/>
                </a:spcBef>
                <a:spcAft>
                  <a:spcPct val="0"/>
                </a:spcAft>
                <a:buClrTx/>
                <a:buSzTx/>
                <a:buFont typeface="Arial" panose="020B0604020202020204" pitchFamily="34" charset="0"/>
                <a:buChar char="•"/>
                <a:tabLst/>
                <a:defRPr/>
              </a:pPr>
              <a:r>
                <a:rPr lang="nl-BE" sz="2400" kern="0" dirty="0">
                  <a:gradFill>
                    <a:gsLst>
                      <a:gs pos="0">
                        <a:srgbClr val="FFFFFF"/>
                      </a:gs>
                      <a:gs pos="100000">
                        <a:srgbClr val="FFFFFF"/>
                      </a:gs>
                    </a:gsLst>
                    <a:lin ang="5400000" scaled="0"/>
                  </a:gradFill>
                  <a:latin typeface="Segoe UI"/>
                </a:rPr>
                <a:t>Debugging happens in actual SharePoint Online sites</a:t>
              </a:r>
            </a:p>
            <a:p>
              <a:pPr marL="342900" marR="0" lvl="0" indent="-342900" defTabSz="913916" eaLnBrk="1" fontAlgn="base" latinLnBrk="0" hangingPunct="1">
                <a:lnSpc>
                  <a:spcPct val="100000"/>
                </a:lnSpc>
                <a:spcBef>
                  <a:spcPct val="0"/>
                </a:spcBef>
                <a:spcAft>
                  <a:spcPct val="0"/>
                </a:spcAft>
                <a:buClrTx/>
                <a:buSzTx/>
                <a:buFont typeface="Arial" panose="020B0604020202020204" pitchFamily="34" charset="0"/>
                <a:buChar char="•"/>
                <a:tabLst/>
                <a:defRPr/>
              </a:pPr>
              <a:r>
                <a:rPr lang="nl-BE" sz="2400" kern="0" dirty="0">
                  <a:gradFill>
                    <a:gsLst>
                      <a:gs pos="0">
                        <a:srgbClr val="FFFFFF"/>
                      </a:gs>
                      <a:gs pos="100000">
                        <a:srgbClr val="FFFFFF"/>
                      </a:gs>
                    </a:gsLst>
                    <a:lin ang="5400000" scaled="0"/>
                  </a:gradFill>
                  <a:latin typeface="Segoe UI"/>
                </a:rPr>
                <a:t>Code is hosted from the local web server - localhost</a:t>
              </a:r>
            </a:p>
            <a:p>
              <a:pPr marL="342900" marR="0" lvl="0" indent="-342900" defTabSz="913916"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You can load your customization </a:t>
              </a:r>
              <a:r>
                <a:rPr lang="nl-BE" sz="2400" kern="0" dirty="0">
                  <a:gradFill>
                    <a:gsLst>
                      <a:gs pos="0">
                        <a:srgbClr val="FFFFFF"/>
                      </a:gs>
                      <a:gs pos="100000">
                        <a:srgbClr val="FFFFFF"/>
                      </a:gs>
                    </a:gsLst>
                    <a:lin ang="5400000" scaled="0"/>
                  </a:gradFill>
                  <a:latin typeface="Segoe UI"/>
                </a:rPr>
                <a:t>to normal pages using specific debug query parameters in browser</a:t>
              </a:r>
              <a:endPar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EA0E7AA1-5E62-43B1-AAAD-0CD2F44F1503}"/>
              </a:ext>
            </a:extLst>
          </p:cNvPr>
          <p:cNvSpPr txBox="1"/>
          <p:nvPr/>
        </p:nvSpPr>
        <p:spPr>
          <a:xfrm>
            <a:off x="25549" y="6521598"/>
            <a:ext cx="8616782" cy="544765"/>
          </a:xfrm>
          <a:prstGeom prst="rect">
            <a:avLst/>
          </a:prstGeom>
          <a:noFill/>
        </p:spPr>
        <p:txBody>
          <a:bodyPr wrap="none" lIns="182880" tIns="146304" rIns="182880" bIns="146304" rtlCol="0">
            <a:spAutoFit/>
          </a:bodyPr>
          <a:lstStyle/>
          <a:p>
            <a:pPr>
              <a:lnSpc>
                <a:spcPct val="90000"/>
              </a:lnSpc>
              <a:spcAft>
                <a:spcPts val="600"/>
              </a:spcAft>
            </a:pPr>
            <a:r>
              <a:rPr lang="en-US" i="1" dirty="0">
                <a:solidFill>
                  <a:schemeClr val="bg2"/>
                </a:solidFill>
              </a:rPr>
              <a:t>We are looking to have extension support also in SharePoint Framework workbench</a:t>
            </a:r>
          </a:p>
        </p:txBody>
      </p:sp>
      <p:pic>
        <p:nvPicPr>
          <p:cNvPr id="11" name="Picture 10" descr="A picture containing screenshot&#10;&#10;Description generated with very high confidence">
            <a:extLst>
              <a:ext uri="{FF2B5EF4-FFF2-40B4-BE49-F238E27FC236}">
                <a16:creationId xmlns:a16="http://schemas.microsoft.com/office/drawing/2014/main" id="{1706C1EB-5EAC-4087-92C8-A8EB62948D29}"/>
              </a:ext>
            </a:extLst>
          </p:cNvPr>
          <p:cNvPicPr>
            <a:picLocks noChangeAspect="1"/>
          </p:cNvPicPr>
          <p:nvPr/>
        </p:nvPicPr>
        <p:blipFill>
          <a:blip r:embed="rId2"/>
          <a:stretch>
            <a:fillRect/>
          </a:stretch>
        </p:blipFill>
        <p:spPr>
          <a:xfrm>
            <a:off x="1997421" y="3713286"/>
            <a:ext cx="8441632" cy="2180755"/>
          </a:xfrm>
          <a:prstGeom prst="rect">
            <a:avLst/>
          </a:prstGeom>
          <a:ln>
            <a:solidFill>
              <a:schemeClr val="bg1">
                <a:lumMod val="75000"/>
              </a:schemeClr>
            </a:solidFill>
          </a:ln>
        </p:spPr>
      </p:pic>
    </p:spTree>
    <p:extLst>
      <p:ext uri="{BB962C8B-B14F-4D97-AF65-F5344CB8AC3E}">
        <p14:creationId xmlns:p14="http://schemas.microsoft.com/office/powerpoint/2010/main" val="41792894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C37CC-5921-4E7D-A741-BEA654BFAC3F}"/>
              </a:ext>
            </a:extLst>
          </p:cNvPr>
          <p:cNvSpPr>
            <a:spLocks noGrp="1"/>
          </p:cNvSpPr>
          <p:nvPr>
            <p:ph type="title"/>
          </p:nvPr>
        </p:nvSpPr>
        <p:spPr/>
        <p:txBody>
          <a:bodyPr/>
          <a:lstStyle/>
          <a:p>
            <a:r>
              <a:rPr lang="en-US" dirty="0"/>
              <a:t>DEMO</a:t>
            </a:r>
          </a:p>
        </p:txBody>
      </p:sp>
      <p:sp>
        <p:nvSpPr>
          <p:cNvPr id="4" name="Text Placeholder 3">
            <a:extLst>
              <a:ext uri="{FF2B5EF4-FFF2-40B4-BE49-F238E27FC236}">
                <a16:creationId xmlns:a16="http://schemas.microsoft.com/office/drawing/2014/main" id="{64A5A9AB-E175-4835-AFC7-B20832C15E31}"/>
              </a:ext>
            </a:extLst>
          </p:cNvPr>
          <p:cNvSpPr>
            <a:spLocks noGrp="1"/>
          </p:cNvSpPr>
          <p:nvPr>
            <p:ph type="body" sz="quarter" idx="12"/>
          </p:nvPr>
        </p:nvSpPr>
        <p:spPr/>
        <p:txBody>
          <a:bodyPr/>
          <a:lstStyle/>
          <a:p>
            <a:r>
              <a:rPr lang="en-US" dirty="0"/>
              <a:t>Developing SharePoint Framework Extension – Scaffolding, development, debugging</a:t>
            </a:r>
          </a:p>
        </p:txBody>
      </p:sp>
    </p:spTree>
    <p:extLst>
      <p:ext uri="{BB962C8B-B14F-4D97-AF65-F5344CB8AC3E}">
        <p14:creationId xmlns:p14="http://schemas.microsoft.com/office/powerpoint/2010/main" val="3826934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7E66-F16F-4D2B-9CDD-2DDE77CEBC37}"/>
              </a:ext>
            </a:extLst>
          </p:cNvPr>
          <p:cNvSpPr>
            <a:spLocks noGrp="1"/>
          </p:cNvSpPr>
          <p:nvPr>
            <p:ph type="title"/>
          </p:nvPr>
        </p:nvSpPr>
        <p:spPr/>
        <p:txBody>
          <a:bodyPr/>
          <a:lstStyle/>
          <a:p>
            <a:r>
              <a:rPr lang="en-US" dirty="0"/>
              <a:t>Deployment of an extension</a:t>
            </a:r>
          </a:p>
        </p:txBody>
      </p:sp>
      <p:grpSp>
        <p:nvGrpSpPr>
          <p:cNvPr id="13" name="Group 12">
            <a:extLst>
              <a:ext uri="{FF2B5EF4-FFF2-40B4-BE49-F238E27FC236}">
                <a16:creationId xmlns:a16="http://schemas.microsoft.com/office/drawing/2014/main" id="{AF062308-77A7-4172-824F-F84BCD824527}"/>
              </a:ext>
            </a:extLst>
          </p:cNvPr>
          <p:cNvGrpSpPr/>
          <p:nvPr/>
        </p:nvGrpSpPr>
        <p:grpSpPr>
          <a:xfrm>
            <a:off x="810048" y="1409030"/>
            <a:ext cx="10653788" cy="2880320"/>
            <a:chOff x="590035" y="4853034"/>
            <a:chExt cx="10653788" cy="1097816"/>
          </a:xfrm>
        </p:grpSpPr>
        <p:sp>
          <p:nvSpPr>
            <p:cNvPr id="15" name="Rectangle 14">
              <a:extLst>
                <a:ext uri="{FF2B5EF4-FFF2-40B4-BE49-F238E27FC236}">
                  <a16:creationId xmlns:a16="http://schemas.microsoft.com/office/drawing/2014/main" id="{BB8459FF-BFC3-420B-BD36-60D82522D64F}"/>
                </a:ext>
              </a:extLst>
            </p:cNvPr>
            <p:cNvSpPr/>
            <p:nvPr/>
          </p:nvSpPr>
          <p:spPr bwMode="auto">
            <a:xfrm>
              <a:off x="590035" y="4853034"/>
              <a:ext cx="299607" cy="1097252"/>
            </a:xfrm>
            <a:prstGeom prst="rect">
              <a:avLst/>
            </a:prstGeom>
            <a:solidFill>
              <a:schemeClr val="accent5">
                <a:lumMod val="50000"/>
              </a:schemeClr>
            </a:solidFill>
            <a:ln w="10795" cap="flat" cmpd="sng" algn="ctr">
              <a:noFill/>
              <a:prstDash val="solid"/>
              <a:headEnd type="none" w="med" len="med"/>
              <a:tailEnd type="none" w="med" len="med"/>
            </a:ln>
            <a:effectLst/>
          </p:spPr>
          <p:txBody>
            <a:bodyPr vert="vert270"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dirty="0">
                  <a:solidFill>
                    <a:schemeClr val="bg1"/>
                  </a:solidFill>
                </a:rPr>
                <a:t>Deployment</a:t>
              </a:r>
            </a:p>
          </p:txBody>
        </p:sp>
        <p:sp>
          <p:nvSpPr>
            <p:cNvPr id="16" name="Rectangle 15">
              <a:extLst>
                <a:ext uri="{FF2B5EF4-FFF2-40B4-BE49-F238E27FC236}">
                  <a16:creationId xmlns:a16="http://schemas.microsoft.com/office/drawing/2014/main" id="{ABE0056B-8897-4E85-BB7B-A831DADC88CA}"/>
                </a:ext>
              </a:extLst>
            </p:cNvPr>
            <p:cNvSpPr/>
            <p:nvPr/>
          </p:nvSpPr>
          <p:spPr bwMode="auto">
            <a:xfrm>
              <a:off x="889644" y="4853598"/>
              <a:ext cx="10354179" cy="1097252"/>
            </a:xfrm>
            <a:prstGeom prst="rect">
              <a:avLst/>
            </a:prstGeom>
            <a:solidFill>
              <a:schemeClr val="accent5">
                <a:lumMod val="60000"/>
                <a:lumOff val="40000"/>
              </a:schemeClr>
            </a:solidFill>
            <a:ln w="10795" cap="flat" cmpd="sng" algn="ctr">
              <a:noFill/>
              <a:prstDash val="solid"/>
              <a:headEnd type="none" w="med" len="med"/>
              <a:tailEnd type="none" w="med" len="med"/>
            </a:ln>
            <a:effectLst/>
          </p:spPr>
          <p:txBody>
            <a:bodyPr vert="horz" wrap="square" lIns="108000" tIns="72000" rIns="0" bIns="45708" numCol="1" rtlCol="0" anchor="t" anchorCtr="0" compatLnSpc="1">
              <a:prstTxWarp prst="textNoShape">
                <a:avLst/>
              </a:prstTxWarp>
            </a:bodyPr>
            <a:lstStyle/>
            <a:p>
              <a:pPr marL="457200" marR="0" lvl="0" indent="-457200" defTabSz="913916" eaLnBrk="1" fontAlgn="base" latinLnBrk="0" hangingPunct="1">
                <a:lnSpc>
                  <a:spcPct val="100000"/>
                </a:lnSpc>
                <a:spcBef>
                  <a:spcPct val="0"/>
                </a:spcBef>
                <a:spcAft>
                  <a:spcPct val="0"/>
                </a:spcAft>
                <a:buClrTx/>
                <a:buSzTx/>
                <a:buFont typeface="+mj-lt"/>
                <a:buAutoNum type="arabicPeriod"/>
                <a:tabLst/>
                <a:defRPr/>
              </a:pPr>
              <a:r>
                <a:rPr lang="nl-BE" sz="2400" kern="0" dirty="0">
                  <a:gradFill>
                    <a:gsLst>
                      <a:gs pos="0">
                        <a:srgbClr val="FFFFFF"/>
                      </a:gs>
                      <a:gs pos="100000">
                        <a:srgbClr val="FFFFFF"/>
                      </a:gs>
                    </a:gsLst>
                    <a:lin ang="5400000" scaled="0"/>
                  </a:gradFill>
                  <a:latin typeface="Segoe UI"/>
                </a:rPr>
                <a:t>Test using debug query parameters</a:t>
              </a:r>
            </a:p>
            <a:p>
              <a:pPr marL="457200" marR="0" lvl="0" indent="-457200" defTabSz="913916" eaLnBrk="1" fontAlgn="base" latinLnBrk="0" hangingPunct="1">
                <a:lnSpc>
                  <a:spcPct val="100000"/>
                </a:lnSpc>
                <a:spcBef>
                  <a:spcPct val="0"/>
                </a:spcBef>
                <a:spcAft>
                  <a:spcPct val="0"/>
                </a:spcAft>
                <a:buClrTx/>
                <a:buSzTx/>
                <a:buFont typeface="+mj-lt"/>
                <a:buAutoNum type="arabicPeriod"/>
                <a:tabLst/>
                <a:defRPr/>
              </a:pPr>
              <a:r>
                <a:rPr lang="nl-BE" sz="2400" kern="0" dirty="0">
                  <a:gradFill>
                    <a:gsLst>
                      <a:gs pos="0">
                        <a:srgbClr val="FFFFFF"/>
                      </a:gs>
                      <a:gs pos="100000">
                        <a:srgbClr val="FFFFFF"/>
                      </a:gs>
                    </a:gsLst>
                    <a:lin ang="5400000" scaled="0"/>
                  </a:gradFill>
                  <a:latin typeface="Segoe UI"/>
                </a:rPr>
                <a:t>Decide CDN </a:t>
              </a:r>
              <a:r>
                <a:rPr lang="nl-BE" sz="2400" kern="0">
                  <a:gradFill>
                    <a:gsLst>
                      <a:gs pos="0">
                        <a:srgbClr val="FFFFFF"/>
                      </a:gs>
                      <a:gs pos="100000">
                        <a:srgbClr val="FFFFFF"/>
                      </a:gs>
                    </a:gsLst>
                    <a:lin ang="5400000" scaled="0"/>
                  </a:gradFill>
                  <a:latin typeface="Segoe UI"/>
                </a:rPr>
                <a:t>hosting location</a:t>
              </a:r>
              <a:endParaRPr lang="nl-BE" sz="2400" kern="0" dirty="0">
                <a:gradFill>
                  <a:gsLst>
                    <a:gs pos="0">
                      <a:srgbClr val="FFFFFF"/>
                    </a:gs>
                    <a:gs pos="100000">
                      <a:srgbClr val="FFFFFF"/>
                    </a:gs>
                  </a:gsLst>
                  <a:lin ang="5400000" scaled="0"/>
                </a:gradFill>
                <a:latin typeface="Segoe UI"/>
              </a:endParaRPr>
            </a:p>
            <a:p>
              <a:pPr marL="457200" marR="0" lvl="0" indent="-457200" defTabSz="913916" eaLnBrk="1" fontAlgn="base" latinLnBrk="0" hangingPunct="1">
                <a:lnSpc>
                  <a:spcPct val="100000"/>
                </a:lnSpc>
                <a:spcBef>
                  <a:spcPct val="0"/>
                </a:spcBef>
                <a:spcAft>
                  <a:spcPct val="0"/>
                </a:spcAft>
                <a:buClrTx/>
                <a:buSzTx/>
                <a:buFont typeface="+mj-lt"/>
                <a:buAutoNum type="arabicPeriod"/>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Update target hosting URL for the solution and copy assets to CDN</a:t>
              </a:r>
            </a:p>
            <a:p>
              <a:pPr marL="457200" marR="0" lvl="0" indent="-457200" defTabSz="913916" eaLnBrk="1" fontAlgn="base" latinLnBrk="0" hangingPunct="1">
                <a:lnSpc>
                  <a:spcPct val="100000"/>
                </a:lnSpc>
                <a:spcBef>
                  <a:spcPct val="0"/>
                </a:spcBef>
                <a:spcAft>
                  <a:spcPct val="0"/>
                </a:spcAft>
                <a:buClrTx/>
                <a:buSzTx/>
                <a:buFont typeface="+mj-lt"/>
                <a:buAutoNum type="arabicPeriod"/>
                <a:tabLst/>
                <a:defRPr/>
              </a:pPr>
              <a:r>
                <a:rPr lang="nl-BE" sz="2400" kern="0" dirty="0">
                  <a:gradFill>
                    <a:gsLst>
                      <a:gs pos="0">
                        <a:srgbClr val="FFFFFF"/>
                      </a:gs>
                      <a:gs pos="100000">
                        <a:srgbClr val="FFFFFF"/>
                      </a:gs>
                    </a:gsLst>
                    <a:lin ang="5400000" scaled="0"/>
                  </a:gradFill>
                  <a:latin typeface="Segoe UI"/>
                </a:rPr>
                <a:t>Add solution package to app catalog</a:t>
              </a:r>
            </a:p>
            <a:p>
              <a:pPr marL="457200" marR="0" lvl="0" indent="-457200" defTabSz="913916" eaLnBrk="1" fontAlgn="base" latinLnBrk="0" hangingPunct="1">
                <a:lnSpc>
                  <a:spcPct val="100000"/>
                </a:lnSpc>
                <a:spcBef>
                  <a:spcPct val="0"/>
                </a:spcBef>
                <a:spcAft>
                  <a:spcPct val="0"/>
                </a:spcAft>
                <a:buClrTx/>
                <a:buSzTx/>
                <a:buFont typeface="+mj-lt"/>
                <a:buAutoNum type="arabicPeriod"/>
                <a:tabLst/>
                <a:defRPr/>
              </a:pPr>
              <a:r>
                <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Install solution to site</a:t>
              </a:r>
            </a:p>
            <a:p>
              <a:pPr marL="457200" marR="0" lvl="0" indent="-457200" defTabSz="913916" eaLnBrk="1" fontAlgn="base" latinLnBrk="0" hangingPunct="1">
                <a:lnSpc>
                  <a:spcPct val="100000"/>
                </a:lnSpc>
                <a:spcBef>
                  <a:spcPct val="0"/>
                </a:spcBef>
                <a:spcAft>
                  <a:spcPct val="0"/>
                </a:spcAft>
                <a:buClrTx/>
                <a:buSzTx/>
                <a:buFont typeface="+mj-lt"/>
                <a:buAutoNum type="arabicPeriod"/>
                <a:tabLst/>
                <a:defRPr/>
              </a:pPr>
              <a:r>
                <a:rPr lang="nl-BE" sz="2400" kern="0" dirty="0">
                  <a:gradFill>
                    <a:gsLst>
                      <a:gs pos="0">
                        <a:srgbClr val="FFFFFF"/>
                      </a:gs>
                      <a:gs pos="100000">
                        <a:srgbClr val="FFFFFF"/>
                      </a:gs>
                    </a:gsLst>
                    <a:lin ang="5400000" scaled="0"/>
                  </a:gradFill>
                  <a:latin typeface="Segoe UI"/>
                </a:rPr>
                <a:t>Associate extension to be used with needed APIs – ClientSideComponentId in UserCustomActions or in SPField</a:t>
              </a:r>
              <a:endParaRPr kumimoji="0" lang="nl-BE"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pic>
        <p:nvPicPr>
          <p:cNvPr id="18" name="Picture 17" descr="A picture containing screenshot&#10;&#10;Description generated with very high confidence">
            <a:extLst>
              <a:ext uri="{FF2B5EF4-FFF2-40B4-BE49-F238E27FC236}">
                <a16:creationId xmlns:a16="http://schemas.microsoft.com/office/drawing/2014/main" id="{4A40BF03-F424-4ED3-8CD3-2F9E39592D71}"/>
              </a:ext>
            </a:extLst>
          </p:cNvPr>
          <p:cNvPicPr>
            <a:picLocks noChangeAspect="1"/>
          </p:cNvPicPr>
          <p:nvPr/>
        </p:nvPicPr>
        <p:blipFill>
          <a:blip r:embed="rId2"/>
          <a:stretch>
            <a:fillRect/>
          </a:stretch>
        </p:blipFill>
        <p:spPr>
          <a:xfrm>
            <a:off x="673620" y="4705749"/>
            <a:ext cx="3576191" cy="1909524"/>
          </a:xfrm>
          <a:prstGeom prst="rect">
            <a:avLst/>
          </a:prstGeom>
          <a:ln>
            <a:solidFill>
              <a:schemeClr val="bg1">
                <a:lumMod val="75000"/>
              </a:schemeClr>
            </a:solidFill>
          </a:ln>
        </p:spPr>
      </p:pic>
      <p:pic>
        <p:nvPicPr>
          <p:cNvPr id="20" name="Picture 19" descr="A picture containing screenshot&#10;&#10;Description generated with very high confidence">
            <a:extLst>
              <a:ext uri="{FF2B5EF4-FFF2-40B4-BE49-F238E27FC236}">
                <a16:creationId xmlns:a16="http://schemas.microsoft.com/office/drawing/2014/main" id="{A468EBA8-01B4-4C3E-A5F1-880EBAA9914C}"/>
              </a:ext>
            </a:extLst>
          </p:cNvPr>
          <p:cNvPicPr>
            <a:picLocks noChangeAspect="1"/>
          </p:cNvPicPr>
          <p:nvPr/>
        </p:nvPicPr>
        <p:blipFill>
          <a:blip r:embed="rId3"/>
          <a:stretch>
            <a:fillRect/>
          </a:stretch>
        </p:blipFill>
        <p:spPr>
          <a:xfrm>
            <a:off x="4698728" y="4705749"/>
            <a:ext cx="3204847" cy="2031873"/>
          </a:xfrm>
          <a:prstGeom prst="rect">
            <a:avLst/>
          </a:prstGeom>
          <a:ln>
            <a:solidFill>
              <a:schemeClr val="bg1">
                <a:lumMod val="75000"/>
              </a:schemeClr>
            </a:solidFill>
          </a:ln>
        </p:spPr>
      </p:pic>
      <p:pic>
        <p:nvPicPr>
          <p:cNvPr id="22" name="Picture 21" descr="A picture containing screenshot, monitor&#10;&#10;Description generated with very high confidence">
            <a:extLst>
              <a:ext uri="{FF2B5EF4-FFF2-40B4-BE49-F238E27FC236}">
                <a16:creationId xmlns:a16="http://schemas.microsoft.com/office/drawing/2014/main" id="{57FD73A0-538E-4188-A8EB-3AB401B8D24B}"/>
              </a:ext>
            </a:extLst>
          </p:cNvPr>
          <p:cNvPicPr>
            <a:picLocks noChangeAspect="1"/>
          </p:cNvPicPr>
          <p:nvPr/>
        </p:nvPicPr>
        <p:blipFill>
          <a:blip r:embed="rId4"/>
          <a:stretch>
            <a:fillRect/>
          </a:stretch>
        </p:blipFill>
        <p:spPr>
          <a:xfrm>
            <a:off x="8352492" y="4705749"/>
            <a:ext cx="3204847" cy="1673911"/>
          </a:xfrm>
          <a:prstGeom prst="rect">
            <a:avLst/>
          </a:prstGeom>
          <a:ln>
            <a:solidFill>
              <a:schemeClr val="bg1">
                <a:lumMod val="75000"/>
              </a:schemeClr>
            </a:solidFill>
          </a:ln>
        </p:spPr>
      </p:pic>
    </p:spTree>
    <p:extLst>
      <p:ext uri="{BB962C8B-B14F-4D97-AF65-F5344CB8AC3E}">
        <p14:creationId xmlns:p14="http://schemas.microsoft.com/office/powerpoint/2010/main" val="1539333418"/>
      </p:ext>
    </p:extLst>
  </p:cSld>
  <p:clrMapOvr>
    <a:masterClrMapping/>
  </p:clrMapOvr>
  <p:transition>
    <p:fade/>
  </p:transition>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potx" id="{D194C4AE-6CC9-4F41-823F-11C2BDF990D2}" vid="{95655C88-2988-48C0-A48D-F83F04F22C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FB13D1C689144BB5F9CE4432496FCB" ma:contentTypeVersion="7" ma:contentTypeDescription="Create a new document." ma:contentTypeScope="" ma:versionID="b00b567ebaf4c2b237a31217575d6f1b">
  <xsd:schema xmlns:xsd="http://www.w3.org/2001/XMLSchema" xmlns:xs="http://www.w3.org/2001/XMLSchema" xmlns:p="http://schemas.microsoft.com/office/2006/metadata/properties" xmlns:ns2="cf1a6e66-1f70-4758-bffa-fec7fdad6eba" xmlns:ns3="faf12e0e-2dae-4c79-960d-0c36bb039773" targetNamespace="http://schemas.microsoft.com/office/2006/metadata/properties" ma:root="true" ma:fieldsID="2adf46c4505e3c5b41c855de8898a2a2" ns2:_="" ns3:_="">
    <xsd:import namespace="cf1a6e66-1f70-4758-bffa-fec7fdad6eba"/>
    <xsd:import namespace="faf12e0e-2dae-4c79-960d-0c36bb039773"/>
    <xsd:element name="properties">
      <xsd:complexType>
        <xsd:sequence>
          <xsd:element name="documentManagement">
            <xsd:complexType>
              <xsd:all>
                <xsd:element ref="ns2:SharedWithUsers" minOccurs="0"/>
                <xsd:element ref="ns2:SharedWithDetails" minOccurs="0"/>
                <xsd:element ref="ns2:SharingHintHash"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1a6e66-1f70-4758-bffa-fec7fdad6eb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af12e0e-2dae-4c79-960d-0c36bb039773"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415C1E-39C1-4B4D-88A6-34D5F810D216}">
  <ds:schemaRefs>
    <ds:schemaRef ds:uri="http://schemas.microsoft.com/office/infopath/2007/PartnerControls"/>
    <ds:schemaRef ds:uri="http://purl.org/dc/terms/"/>
    <ds:schemaRef ds:uri="http://schemas.microsoft.com/office/2006/documentManagement/types"/>
    <ds:schemaRef ds:uri="faf12e0e-2dae-4c79-960d-0c36bb039773"/>
    <ds:schemaRef ds:uri="http://purl.org/dc/elements/1.1/"/>
    <ds:schemaRef ds:uri="http://purl.org/dc/dcmitype/"/>
    <ds:schemaRef ds:uri="http://schemas.openxmlformats.org/package/2006/metadata/core-properties"/>
    <ds:schemaRef ds:uri="http://www.w3.org/XML/1998/namespace"/>
    <ds:schemaRef ds:uri="cf1a6e66-1f70-4758-bffa-fec7fdad6eba"/>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D5C79DD-368F-4158-BE78-044F943636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1a6e66-1f70-4758-bffa-fec7fdad6eba"/>
    <ds:schemaRef ds:uri="faf12e0e-2dae-4c79-960d-0c36bb0397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SharePoint%20PnP%20Template</Template>
  <TotalTime>3543</TotalTime>
  <Words>440</Words>
  <Application>Microsoft Office PowerPoint</Application>
  <PresentationFormat>Custom</PresentationFormat>
  <Paragraphs>53</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Consolas</vt:lpstr>
      <vt:lpstr>Segoe UI</vt:lpstr>
      <vt:lpstr>Segoe UI Light</vt:lpstr>
      <vt:lpstr>Wingdings</vt:lpstr>
      <vt:lpstr>5-30719_SharePoint_Team_Template_Light</vt:lpstr>
      <vt:lpstr>Introduction to SharePoint Framework Extensions</vt:lpstr>
      <vt:lpstr>SharePoint Framework Extensions</vt:lpstr>
      <vt:lpstr>Logical architecture of an extension</vt:lpstr>
      <vt:lpstr>Application Customizer</vt:lpstr>
      <vt:lpstr>Field Customizer</vt:lpstr>
      <vt:lpstr>ListView Command Sets</vt:lpstr>
      <vt:lpstr>Debugging SharePoint Framework Extension</vt:lpstr>
      <vt:lpstr>DEMO</vt:lpstr>
      <vt:lpstr>Deployment of an extension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Generic template</dc:title>
  <dc:subject>&lt;Speech title here&gt;</dc:subject>
  <dc:creator>Vesa Juvonen</dc:creator>
  <cp:keywords>SharePoint, PnP</cp:keywords>
  <dc:description>Template: _x000d_
Formatting: _x000d_
Audience Type:</dc:description>
  <cp:lastModifiedBy>Vesa Juvonen</cp:lastModifiedBy>
  <cp:revision>197</cp:revision>
  <dcterms:created xsi:type="dcterms:W3CDTF">2016-06-13T13:16:40Z</dcterms:created>
  <dcterms:modified xsi:type="dcterms:W3CDTF">2017-06-11T13:24:53Z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0x01010090FB13D1C689144BB5F9CE4432496FCB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